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82"/>
  </p:normalViewPr>
  <p:slideViewPr>
    <p:cSldViewPr snapToGrid="0">
      <p:cViewPr varScale="1">
        <p:scale>
          <a:sx n="93" d="100"/>
          <a:sy n="93" d="100"/>
        </p:scale>
        <p:origin x="21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544FEC-5707-48A3-858F-F8526E4C1C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FC5BCA6-9A75-4C01-A92B-0E0806181F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the realm of Human Resources (HR), data analysis has become an invaluable tool for organizations seeking to optimize talent management, improve employee engagement, and drive data-driven decision-making. </a:t>
          </a:r>
        </a:p>
      </dgm:t>
    </dgm:pt>
    <dgm:pt modelId="{2308FD59-1BB1-4082-950E-AB18327ED1DC}" type="parTrans" cxnId="{E3D8814D-76BB-4EF0-8897-BB71617DC141}">
      <dgm:prSet/>
      <dgm:spPr/>
      <dgm:t>
        <a:bodyPr/>
        <a:lstStyle/>
        <a:p>
          <a:endParaRPr lang="en-US"/>
        </a:p>
      </dgm:t>
    </dgm:pt>
    <dgm:pt modelId="{8E957825-29F1-49C7-BC37-DE1CDC10E914}" type="sibTrans" cxnId="{E3D8814D-76BB-4EF0-8897-BB71617DC141}">
      <dgm:prSet/>
      <dgm:spPr/>
      <dgm:t>
        <a:bodyPr/>
        <a:lstStyle/>
        <a:p>
          <a:endParaRPr lang="en-US"/>
        </a:p>
      </dgm:t>
    </dgm:pt>
    <dgm:pt modelId="{C202805F-32BA-4578-AB27-71E16DED80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purpose of this write-up is to provide a contextual understanding of HR data analysis and its broader landscape, using insights from the selected articles. </a:t>
          </a:r>
        </a:p>
      </dgm:t>
    </dgm:pt>
    <dgm:pt modelId="{41EB7FEB-D707-4037-AE78-82729F72D404}" type="parTrans" cxnId="{9E1D77B0-1629-4A06-9250-9F852A11AFA3}">
      <dgm:prSet/>
      <dgm:spPr/>
      <dgm:t>
        <a:bodyPr/>
        <a:lstStyle/>
        <a:p>
          <a:endParaRPr lang="en-US"/>
        </a:p>
      </dgm:t>
    </dgm:pt>
    <dgm:pt modelId="{94F6480D-2832-492D-893B-2D911DAD7CA2}" type="sibTrans" cxnId="{9E1D77B0-1629-4A06-9250-9F852A11AFA3}">
      <dgm:prSet/>
      <dgm:spPr/>
      <dgm:t>
        <a:bodyPr/>
        <a:lstStyle/>
        <a:p>
          <a:endParaRPr lang="en-US"/>
        </a:p>
      </dgm:t>
    </dgm:pt>
    <dgm:pt modelId="{F86889E4-CB79-41B6-8DFD-4E6A24E517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Additionally, we will explore how these insights can enhance our group project on HR data analysis.</a:t>
          </a:r>
        </a:p>
      </dgm:t>
    </dgm:pt>
    <dgm:pt modelId="{67D0E7DA-3B22-4299-9918-48C484178387}" type="parTrans" cxnId="{8A2A7E2A-929D-4503-B1F3-A65E5E655B9B}">
      <dgm:prSet/>
      <dgm:spPr/>
      <dgm:t>
        <a:bodyPr/>
        <a:lstStyle/>
        <a:p>
          <a:endParaRPr lang="en-US"/>
        </a:p>
      </dgm:t>
    </dgm:pt>
    <dgm:pt modelId="{029D3CF5-8386-433E-BAC2-B11E36C165DA}" type="sibTrans" cxnId="{8A2A7E2A-929D-4503-B1F3-A65E5E655B9B}">
      <dgm:prSet/>
      <dgm:spPr/>
      <dgm:t>
        <a:bodyPr/>
        <a:lstStyle/>
        <a:p>
          <a:endParaRPr lang="en-US"/>
        </a:p>
      </dgm:t>
    </dgm:pt>
    <dgm:pt modelId="{4C99BE18-3914-41AE-A30E-06087245EC41}" type="pres">
      <dgm:prSet presAssocID="{30544FEC-5707-48A3-858F-F8526E4C1C44}" presName="root" presStyleCnt="0">
        <dgm:presLayoutVars>
          <dgm:dir/>
          <dgm:resizeHandles val="exact"/>
        </dgm:presLayoutVars>
      </dgm:prSet>
      <dgm:spPr/>
    </dgm:pt>
    <dgm:pt modelId="{CC47A3E3-2B3E-44FD-BB34-C15CFFB24B49}" type="pres">
      <dgm:prSet presAssocID="{0FC5BCA6-9A75-4C01-A92B-0E0806181FF6}" presName="compNode" presStyleCnt="0"/>
      <dgm:spPr/>
    </dgm:pt>
    <dgm:pt modelId="{2F767C82-4266-4DAE-9DBD-907C8C21B322}" type="pres">
      <dgm:prSet presAssocID="{0FC5BCA6-9A75-4C01-A92B-0E0806181FF6}" presName="bgRect" presStyleLbl="bgShp" presStyleIdx="0" presStyleCnt="3"/>
      <dgm:spPr/>
    </dgm:pt>
    <dgm:pt modelId="{F4966063-2D20-41E3-B5C3-B455894C567B}" type="pres">
      <dgm:prSet presAssocID="{0FC5BCA6-9A75-4C01-A92B-0E0806181FF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117708C-3F5E-4C6F-965B-E226408C5FDA}" type="pres">
      <dgm:prSet presAssocID="{0FC5BCA6-9A75-4C01-A92B-0E0806181FF6}" presName="spaceRect" presStyleCnt="0"/>
      <dgm:spPr/>
    </dgm:pt>
    <dgm:pt modelId="{2E67CCFA-FEC2-4249-A345-C236292B5458}" type="pres">
      <dgm:prSet presAssocID="{0FC5BCA6-9A75-4C01-A92B-0E0806181FF6}" presName="parTx" presStyleLbl="revTx" presStyleIdx="0" presStyleCnt="3">
        <dgm:presLayoutVars>
          <dgm:chMax val="0"/>
          <dgm:chPref val="0"/>
        </dgm:presLayoutVars>
      </dgm:prSet>
      <dgm:spPr/>
    </dgm:pt>
    <dgm:pt modelId="{8E833400-9451-41FB-B32D-66C960637792}" type="pres">
      <dgm:prSet presAssocID="{8E957825-29F1-49C7-BC37-DE1CDC10E914}" presName="sibTrans" presStyleCnt="0"/>
      <dgm:spPr/>
    </dgm:pt>
    <dgm:pt modelId="{33400A49-E64E-4284-9BFE-DC5C15DF8B4D}" type="pres">
      <dgm:prSet presAssocID="{C202805F-32BA-4578-AB27-71E16DED80F2}" presName="compNode" presStyleCnt="0"/>
      <dgm:spPr/>
    </dgm:pt>
    <dgm:pt modelId="{6E565C9C-AD2D-4A48-B4A3-2D9767DA8572}" type="pres">
      <dgm:prSet presAssocID="{C202805F-32BA-4578-AB27-71E16DED80F2}" presName="bgRect" presStyleLbl="bgShp" presStyleIdx="1" presStyleCnt="3"/>
      <dgm:spPr/>
    </dgm:pt>
    <dgm:pt modelId="{C23F638E-FE1B-4434-AD5F-A8D621F1DD8A}" type="pres">
      <dgm:prSet presAssocID="{C202805F-32BA-4578-AB27-71E16DED80F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4C98F97D-0C15-43B3-9027-08E39C330325}" type="pres">
      <dgm:prSet presAssocID="{C202805F-32BA-4578-AB27-71E16DED80F2}" presName="spaceRect" presStyleCnt="0"/>
      <dgm:spPr/>
    </dgm:pt>
    <dgm:pt modelId="{22312C26-FF3E-4B04-B5C0-94A4624E180A}" type="pres">
      <dgm:prSet presAssocID="{C202805F-32BA-4578-AB27-71E16DED80F2}" presName="parTx" presStyleLbl="revTx" presStyleIdx="1" presStyleCnt="3">
        <dgm:presLayoutVars>
          <dgm:chMax val="0"/>
          <dgm:chPref val="0"/>
        </dgm:presLayoutVars>
      </dgm:prSet>
      <dgm:spPr/>
    </dgm:pt>
    <dgm:pt modelId="{1D79B872-0467-4E34-B693-DB6DB85AA294}" type="pres">
      <dgm:prSet presAssocID="{94F6480D-2832-492D-893B-2D911DAD7CA2}" presName="sibTrans" presStyleCnt="0"/>
      <dgm:spPr/>
    </dgm:pt>
    <dgm:pt modelId="{D31E56BF-C8AF-4160-9541-C19C6FC3391E}" type="pres">
      <dgm:prSet presAssocID="{F86889E4-CB79-41B6-8DFD-4E6A24E5177E}" presName="compNode" presStyleCnt="0"/>
      <dgm:spPr/>
    </dgm:pt>
    <dgm:pt modelId="{EC847D6E-1D70-4548-9E49-6A0889A81319}" type="pres">
      <dgm:prSet presAssocID="{F86889E4-CB79-41B6-8DFD-4E6A24E5177E}" presName="bgRect" presStyleLbl="bgShp" presStyleIdx="2" presStyleCnt="3"/>
      <dgm:spPr/>
    </dgm:pt>
    <dgm:pt modelId="{925F5763-CE13-4B5E-8141-6C1FBA43D6A4}" type="pres">
      <dgm:prSet presAssocID="{F86889E4-CB79-41B6-8DFD-4E6A24E5177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4C8357E-5EA6-409D-B8C2-1726C5A7CF22}" type="pres">
      <dgm:prSet presAssocID="{F86889E4-CB79-41B6-8DFD-4E6A24E5177E}" presName="spaceRect" presStyleCnt="0"/>
      <dgm:spPr/>
    </dgm:pt>
    <dgm:pt modelId="{57FEC896-3487-4587-B28C-57124A336DAC}" type="pres">
      <dgm:prSet presAssocID="{F86889E4-CB79-41B6-8DFD-4E6A24E5177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0502223-3E14-4F04-A945-898CC9A4D9BD}" type="presOf" srcId="{C202805F-32BA-4578-AB27-71E16DED80F2}" destId="{22312C26-FF3E-4B04-B5C0-94A4624E180A}" srcOrd="0" destOrd="0" presId="urn:microsoft.com/office/officeart/2018/2/layout/IconVerticalSolidList"/>
    <dgm:cxn modelId="{8A2A7E2A-929D-4503-B1F3-A65E5E655B9B}" srcId="{30544FEC-5707-48A3-858F-F8526E4C1C44}" destId="{F86889E4-CB79-41B6-8DFD-4E6A24E5177E}" srcOrd="2" destOrd="0" parTransId="{67D0E7DA-3B22-4299-9918-48C484178387}" sibTransId="{029D3CF5-8386-433E-BAC2-B11E36C165DA}"/>
    <dgm:cxn modelId="{E3D8814D-76BB-4EF0-8897-BB71617DC141}" srcId="{30544FEC-5707-48A3-858F-F8526E4C1C44}" destId="{0FC5BCA6-9A75-4C01-A92B-0E0806181FF6}" srcOrd="0" destOrd="0" parTransId="{2308FD59-1BB1-4082-950E-AB18327ED1DC}" sibTransId="{8E957825-29F1-49C7-BC37-DE1CDC10E914}"/>
    <dgm:cxn modelId="{1794AD4E-BAFF-44AE-9927-4066A2A68988}" type="presOf" srcId="{30544FEC-5707-48A3-858F-F8526E4C1C44}" destId="{4C99BE18-3914-41AE-A30E-06087245EC41}" srcOrd="0" destOrd="0" presId="urn:microsoft.com/office/officeart/2018/2/layout/IconVerticalSolidList"/>
    <dgm:cxn modelId="{EF1D948F-00BF-4D8F-A546-3BF066482975}" type="presOf" srcId="{F86889E4-CB79-41B6-8DFD-4E6A24E5177E}" destId="{57FEC896-3487-4587-B28C-57124A336DAC}" srcOrd="0" destOrd="0" presId="urn:microsoft.com/office/officeart/2018/2/layout/IconVerticalSolidList"/>
    <dgm:cxn modelId="{9E1D77B0-1629-4A06-9250-9F852A11AFA3}" srcId="{30544FEC-5707-48A3-858F-F8526E4C1C44}" destId="{C202805F-32BA-4578-AB27-71E16DED80F2}" srcOrd="1" destOrd="0" parTransId="{41EB7FEB-D707-4037-AE78-82729F72D404}" sibTransId="{94F6480D-2832-492D-893B-2D911DAD7CA2}"/>
    <dgm:cxn modelId="{3B0950F1-2751-47CA-ABE8-15800A69EE2C}" type="presOf" srcId="{0FC5BCA6-9A75-4C01-A92B-0E0806181FF6}" destId="{2E67CCFA-FEC2-4249-A345-C236292B5458}" srcOrd="0" destOrd="0" presId="urn:microsoft.com/office/officeart/2018/2/layout/IconVerticalSolidList"/>
    <dgm:cxn modelId="{E6455C18-405F-432C-AE31-3886E148A355}" type="presParOf" srcId="{4C99BE18-3914-41AE-A30E-06087245EC41}" destId="{CC47A3E3-2B3E-44FD-BB34-C15CFFB24B49}" srcOrd="0" destOrd="0" presId="urn:microsoft.com/office/officeart/2018/2/layout/IconVerticalSolidList"/>
    <dgm:cxn modelId="{0FEFF2B3-69A7-4188-A260-D437FDCEB073}" type="presParOf" srcId="{CC47A3E3-2B3E-44FD-BB34-C15CFFB24B49}" destId="{2F767C82-4266-4DAE-9DBD-907C8C21B322}" srcOrd="0" destOrd="0" presId="urn:microsoft.com/office/officeart/2018/2/layout/IconVerticalSolidList"/>
    <dgm:cxn modelId="{BC60A465-826F-4866-B92E-72A35D182452}" type="presParOf" srcId="{CC47A3E3-2B3E-44FD-BB34-C15CFFB24B49}" destId="{F4966063-2D20-41E3-B5C3-B455894C567B}" srcOrd="1" destOrd="0" presId="urn:microsoft.com/office/officeart/2018/2/layout/IconVerticalSolidList"/>
    <dgm:cxn modelId="{54864A1B-EB26-4A27-917A-594E63DFBC66}" type="presParOf" srcId="{CC47A3E3-2B3E-44FD-BB34-C15CFFB24B49}" destId="{1117708C-3F5E-4C6F-965B-E226408C5FDA}" srcOrd="2" destOrd="0" presId="urn:microsoft.com/office/officeart/2018/2/layout/IconVerticalSolidList"/>
    <dgm:cxn modelId="{471CB162-3E66-423F-AD7E-7652D0214983}" type="presParOf" srcId="{CC47A3E3-2B3E-44FD-BB34-C15CFFB24B49}" destId="{2E67CCFA-FEC2-4249-A345-C236292B5458}" srcOrd="3" destOrd="0" presId="urn:microsoft.com/office/officeart/2018/2/layout/IconVerticalSolidList"/>
    <dgm:cxn modelId="{9A87985B-DB80-4330-908B-88B03C55DCA1}" type="presParOf" srcId="{4C99BE18-3914-41AE-A30E-06087245EC41}" destId="{8E833400-9451-41FB-B32D-66C960637792}" srcOrd="1" destOrd="0" presId="urn:microsoft.com/office/officeart/2018/2/layout/IconVerticalSolidList"/>
    <dgm:cxn modelId="{AD7E821C-E0DB-42CF-9A1D-226DF2D90FDC}" type="presParOf" srcId="{4C99BE18-3914-41AE-A30E-06087245EC41}" destId="{33400A49-E64E-4284-9BFE-DC5C15DF8B4D}" srcOrd="2" destOrd="0" presId="urn:microsoft.com/office/officeart/2018/2/layout/IconVerticalSolidList"/>
    <dgm:cxn modelId="{3210BB17-3F07-4B73-816A-A9A21B4505CF}" type="presParOf" srcId="{33400A49-E64E-4284-9BFE-DC5C15DF8B4D}" destId="{6E565C9C-AD2D-4A48-B4A3-2D9767DA8572}" srcOrd="0" destOrd="0" presId="urn:microsoft.com/office/officeart/2018/2/layout/IconVerticalSolidList"/>
    <dgm:cxn modelId="{B8153FFD-8B9A-401C-A364-294C9D39A6E8}" type="presParOf" srcId="{33400A49-E64E-4284-9BFE-DC5C15DF8B4D}" destId="{C23F638E-FE1B-4434-AD5F-A8D621F1DD8A}" srcOrd="1" destOrd="0" presId="urn:microsoft.com/office/officeart/2018/2/layout/IconVerticalSolidList"/>
    <dgm:cxn modelId="{07271B96-7AB5-4FF0-996A-062808EE401E}" type="presParOf" srcId="{33400A49-E64E-4284-9BFE-DC5C15DF8B4D}" destId="{4C98F97D-0C15-43B3-9027-08E39C330325}" srcOrd="2" destOrd="0" presId="urn:microsoft.com/office/officeart/2018/2/layout/IconVerticalSolidList"/>
    <dgm:cxn modelId="{2597263E-BAA2-4993-8997-A70C6101B8DE}" type="presParOf" srcId="{33400A49-E64E-4284-9BFE-DC5C15DF8B4D}" destId="{22312C26-FF3E-4B04-B5C0-94A4624E180A}" srcOrd="3" destOrd="0" presId="urn:microsoft.com/office/officeart/2018/2/layout/IconVerticalSolidList"/>
    <dgm:cxn modelId="{005131A1-7AF9-4D55-9F18-6A25D8F68D68}" type="presParOf" srcId="{4C99BE18-3914-41AE-A30E-06087245EC41}" destId="{1D79B872-0467-4E34-B693-DB6DB85AA294}" srcOrd="3" destOrd="0" presId="urn:microsoft.com/office/officeart/2018/2/layout/IconVerticalSolidList"/>
    <dgm:cxn modelId="{2212C72B-B434-466C-8541-A755BDC34A6C}" type="presParOf" srcId="{4C99BE18-3914-41AE-A30E-06087245EC41}" destId="{D31E56BF-C8AF-4160-9541-C19C6FC3391E}" srcOrd="4" destOrd="0" presId="urn:microsoft.com/office/officeart/2018/2/layout/IconVerticalSolidList"/>
    <dgm:cxn modelId="{A8D12E44-CC2E-42FB-AB11-FBBFFA143463}" type="presParOf" srcId="{D31E56BF-C8AF-4160-9541-C19C6FC3391E}" destId="{EC847D6E-1D70-4548-9E49-6A0889A81319}" srcOrd="0" destOrd="0" presId="urn:microsoft.com/office/officeart/2018/2/layout/IconVerticalSolidList"/>
    <dgm:cxn modelId="{1B526C6B-664E-452F-A3A2-55C46893C50F}" type="presParOf" srcId="{D31E56BF-C8AF-4160-9541-C19C6FC3391E}" destId="{925F5763-CE13-4B5E-8141-6C1FBA43D6A4}" srcOrd="1" destOrd="0" presId="urn:microsoft.com/office/officeart/2018/2/layout/IconVerticalSolidList"/>
    <dgm:cxn modelId="{F6766DBF-4815-4A5F-AC00-C3CB078AFA96}" type="presParOf" srcId="{D31E56BF-C8AF-4160-9541-C19C6FC3391E}" destId="{34C8357E-5EA6-409D-B8C2-1726C5A7CF22}" srcOrd="2" destOrd="0" presId="urn:microsoft.com/office/officeart/2018/2/layout/IconVerticalSolidList"/>
    <dgm:cxn modelId="{CAD0AD3A-F05A-44FE-A93D-9E5D11629D8A}" type="presParOf" srcId="{D31E56BF-C8AF-4160-9541-C19C6FC3391E}" destId="{57FEC896-3487-4587-B28C-57124A336D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11AE2F-4C10-4017-BCED-4B9ED738196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2EE779-EB9E-4DE9-9177-98A9ABD780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Checked for zeros: Ensured that numeric variables didn't have unexpected zeros.</a:t>
          </a:r>
        </a:p>
      </dgm:t>
    </dgm:pt>
    <dgm:pt modelId="{7B2E5979-4E03-4440-A3CF-DD57857FC7D5}" type="parTrans" cxnId="{CC6832F2-1BE5-47AD-911E-617381A0DF05}">
      <dgm:prSet/>
      <dgm:spPr/>
      <dgm:t>
        <a:bodyPr/>
        <a:lstStyle/>
        <a:p>
          <a:endParaRPr lang="en-US"/>
        </a:p>
      </dgm:t>
    </dgm:pt>
    <dgm:pt modelId="{D72D680C-7D94-4E8E-90C4-4711479D58EA}" type="sibTrans" cxnId="{CC6832F2-1BE5-47AD-911E-617381A0DF05}">
      <dgm:prSet/>
      <dgm:spPr/>
      <dgm:t>
        <a:bodyPr/>
        <a:lstStyle/>
        <a:p>
          <a:endParaRPr lang="en-US"/>
        </a:p>
      </dgm:t>
    </dgm:pt>
    <dgm:pt modelId="{AA11C92C-E139-4766-AB62-9403F751B6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Checked for null values: Identified and addressed missing values to maintain data integrity.</a:t>
          </a:r>
        </a:p>
      </dgm:t>
    </dgm:pt>
    <dgm:pt modelId="{B723296C-F4F6-465D-B6C1-0F6AE854962E}" type="parTrans" cxnId="{77C0EBE1-50FD-4A44-A329-059FC37C95BE}">
      <dgm:prSet/>
      <dgm:spPr/>
      <dgm:t>
        <a:bodyPr/>
        <a:lstStyle/>
        <a:p>
          <a:endParaRPr lang="en-US"/>
        </a:p>
      </dgm:t>
    </dgm:pt>
    <dgm:pt modelId="{C77A740F-C906-4475-9CED-46B1EFDA7D5A}" type="sibTrans" cxnId="{77C0EBE1-50FD-4A44-A329-059FC37C95BE}">
      <dgm:prSet/>
      <dgm:spPr/>
      <dgm:t>
        <a:bodyPr/>
        <a:lstStyle/>
        <a:p>
          <a:endParaRPr lang="en-US"/>
        </a:p>
      </dgm:t>
    </dgm:pt>
    <dgm:pt modelId="{297397B8-F047-40CC-8D59-8289E65A19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Checked for duplicates: Ensured uniqueness in variables like EmpID and EmployeeNumber.</a:t>
          </a:r>
        </a:p>
      </dgm:t>
    </dgm:pt>
    <dgm:pt modelId="{79407053-4570-4A34-86A2-E5AFDF3FAF7E}" type="parTrans" cxnId="{41AEF596-ED36-4F6E-A895-7B90AF3A0B91}">
      <dgm:prSet/>
      <dgm:spPr/>
      <dgm:t>
        <a:bodyPr/>
        <a:lstStyle/>
        <a:p>
          <a:endParaRPr lang="en-US"/>
        </a:p>
      </dgm:t>
    </dgm:pt>
    <dgm:pt modelId="{2D93B6AB-7005-4B65-8038-1788D65F0405}" type="sibTrans" cxnId="{41AEF596-ED36-4F6E-A895-7B90AF3A0B91}">
      <dgm:prSet/>
      <dgm:spPr/>
      <dgm:t>
        <a:bodyPr/>
        <a:lstStyle/>
        <a:p>
          <a:endParaRPr lang="en-US"/>
        </a:p>
      </dgm:t>
    </dgm:pt>
    <dgm:pt modelId="{6C871CD9-428E-428E-9338-EAC8DDD71E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Detected outliers: Examined numeric variables for extreme values that could affect analysis.</a:t>
          </a:r>
        </a:p>
      </dgm:t>
    </dgm:pt>
    <dgm:pt modelId="{6B44263E-FA75-4D73-A293-44EE30A0184B}" type="parTrans" cxnId="{921B3A5C-6D5F-47DB-8D68-24081A9220B6}">
      <dgm:prSet/>
      <dgm:spPr/>
      <dgm:t>
        <a:bodyPr/>
        <a:lstStyle/>
        <a:p>
          <a:endParaRPr lang="en-US"/>
        </a:p>
      </dgm:t>
    </dgm:pt>
    <dgm:pt modelId="{91548BB2-21FC-46B5-ADA1-624D98D88AB4}" type="sibTrans" cxnId="{921B3A5C-6D5F-47DB-8D68-24081A9220B6}">
      <dgm:prSet/>
      <dgm:spPr/>
      <dgm:t>
        <a:bodyPr/>
        <a:lstStyle/>
        <a:p>
          <a:endParaRPr lang="en-US"/>
        </a:p>
      </dgm:t>
    </dgm:pt>
    <dgm:pt modelId="{8440A1CD-7356-43D4-8593-6667E0F66E7D}" type="pres">
      <dgm:prSet presAssocID="{D911AE2F-4C10-4017-BCED-4B9ED738196E}" presName="root" presStyleCnt="0">
        <dgm:presLayoutVars>
          <dgm:dir/>
          <dgm:resizeHandles val="exact"/>
        </dgm:presLayoutVars>
      </dgm:prSet>
      <dgm:spPr/>
    </dgm:pt>
    <dgm:pt modelId="{8520828F-54B7-4AC1-885A-29EBFF29D818}" type="pres">
      <dgm:prSet presAssocID="{A02EE779-EB9E-4DE9-9177-98A9ABD78086}" presName="compNode" presStyleCnt="0"/>
      <dgm:spPr/>
    </dgm:pt>
    <dgm:pt modelId="{5089FFC4-BE01-4492-9D54-89A7BA01F416}" type="pres">
      <dgm:prSet presAssocID="{A02EE779-EB9E-4DE9-9177-98A9ABD78086}" presName="bgRect" presStyleLbl="bgShp" presStyleIdx="0" presStyleCnt="4"/>
      <dgm:spPr/>
    </dgm:pt>
    <dgm:pt modelId="{A74AA648-742C-42E6-8FE7-BABB955C942F}" type="pres">
      <dgm:prSet presAssocID="{A02EE779-EB9E-4DE9-9177-98A9ABD7808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ariable"/>
        </a:ext>
      </dgm:extLst>
    </dgm:pt>
    <dgm:pt modelId="{DCD1CDC1-8C28-47E8-949E-B8080977F8E2}" type="pres">
      <dgm:prSet presAssocID="{A02EE779-EB9E-4DE9-9177-98A9ABD78086}" presName="spaceRect" presStyleCnt="0"/>
      <dgm:spPr/>
    </dgm:pt>
    <dgm:pt modelId="{ED336982-ADA2-44AD-B8C0-A797FA5B6A4A}" type="pres">
      <dgm:prSet presAssocID="{A02EE779-EB9E-4DE9-9177-98A9ABD78086}" presName="parTx" presStyleLbl="revTx" presStyleIdx="0" presStyleCnt="4">
        <dgm:presLayoutVars>
          <dgm:chMax val="0"/>
          <dgm:chPref val="0"/>
        </dgm:presLayoutVars>
      </dgm:prSet>
      <dgm:spPr/>
    </dgm:pt>
    <dgm:pt modelId="{EC6858EC-C1CB-4955-ADA6-AE379A9F17CC}" type="pres">
      <dgm:prSet presAssocID="{D72D680C-7D94-4E8E-90C4-4711479D58EA}" presName="sibTrans" presStyleCnt="0"/>
      <dgm:spPr/>
    </dgm:pt>
    <dgm:pt modelId="{5AEA6F05-BE56-4BF3-BF2C-14703B31B736}" type="pres">
      <dgm:prSet presAssocID="{AA11C92C-E139-4766-AB62-9403F751B645}" presName="compNode" presStyleCnt="0"/>
      <dgm:spPr/>
    </dgm:pt>
    <dgm:pt modelId="{81EF1710-3169-4311-86D2-4F4082B6B503}" type="pres">
      <dgm:prSet presAssocID="{AA11C92C-E139-4766-AB62-9403F751B645}" presName="bgRect" presStyleLbl="bgShp" presStyleIdx="1" presStyleCnt="4"/>
      <dgm:spPr/>
    </dgm:pt>
    <dgm:pt modelId="{364D3B9F-E10F-484F-B167-11B558F94195}" type="pres">
      <dgm:prSet presAssocID="{AA11C92C-E139-4766-AB62-9403F751B64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lth"/>
        </a:ext>
      </dgm:extLst>
    </dgm:pt>
    <dgm:pt modelId="{5F6B33E4-B26A-49C2-854E-37DB90AFDFC3}" type="pres">
      <dgm:prSet presAssocID="{AA11C92C-E139-4766-AB62-9403F751B645}" presName="spaceRect" presStyleCnt="0"/>
      <dgm:spPr/>
    </dgm:pt>
    <dgm:pt modelId="{6D54B9EC-8846-4812-B8A1-95AB8D80AD98}" type="pres">
      <dgm:prSet presAssocID="{AA11C92C-E139-4766-AB62-9403F751B645}" presName="parTx" presStyleLbl="revTx" presStyleIdx="1" presStyleCnt="4">
        <dgm:presLayoutVars>
          <dgm:chMax val="0"/>
          <dgm:chPref val="0"/>
        </dgm:presLayoutVars>
      </dgm:prSet>
      <dgm:spPr/>
    </dgm:pt>
    <dgm:pt modelId="{786C3182-635E-40D1-A33C-AD89D0355B08}" type="pres">
      <dgm:prSet presAssocID="{C77A740F-C906-4475-9CED-46B1EFDA7D5A}" presName="sibTrans" presStyleCnt="0"/>
      <dgm:spPr/>
    </dgm:pt>
    <dgm:pt modelId="{84CDFF62-809B-436A-920D-B5F06FACBB74}" type="pres">
      <dgm:prSet presAssocID="{297397B8-F047-40CC-8D59-8289E65A19F6}" presName="compNode" presStyleCnt="0"/>
      <dgm:spPr/>
    </dgm:pt>
    <dgm:pt modelId="{2293E2ED-477A-4A17-BB1D-1BEDF97784BF}" type="pres">
      <dgm:prSet presAssocID="{297397B8-F047-40CC-8D59-8289E65A19F6}" presName="bgRect" presStyleLbl="bgShp" presStyleIdx="2" presStyleCnt="4"/>
      <dgm:spPr/>
    </dgm:pt>
    <dgm:pt modelId="{0642B103-7F58-4CAA-B8CF-F29C07525A19}" type="pres">
      <dgm:prSet presAssocID="{297397B8-F047-40CC-8D59-8289E65A19F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oter"/>
        </a:ext>
      </dgm:extLst>
    </dgm:pt>
    <dgm:pt modelId="{41BEF0BE-33FD-468E-8845-F2D62BAF71E4}" type="pres">
      <dgm:prSet presAssocID="{297397B8-F047-40CC-8D59-8289E65A19F6}" presName="spaceRect" presStyleCnt="0"/>
      <dgm:spPr/>
    </dgm:pt>
    <dgm:pt modelId="{881C64F9-2013-475C-B417-6DC20E42D428}" type="pres">
      <dgm:prSet presAssocID="{297397B8-F047-40CC-8D59-8289E65A19F6}" presName="parTx" presStyleLbl="revTx" presStyleIdx="2" presStyleCnt="4">
        <dgm:presLayoutVars>
          <dgm:chMax val="0"/>
          <dgm:chPref val="0"/>
        </dgm:presLayoutVars>
      </dgm:prSet>
      <dgm:spPr/>
    </dgm:pt>
    <dgm:pt modelId="{027A71D2-2BB9-4A45-A928-7347A3BFBBB8}" type="pres">
      <dgm:prSet presAssocID="{2D93B6AB-7005-4B65-8038-1788D65F0405}" presName="sibTrans" presStyleCnt="0"/>
      <dgm:spPr/>
    </dgm:pt>
    <dgm:pt modelId="{3FCAE3B6-3D0E-4A0D-806B-694976FA3DD6}" type="pres">
      <dgm:prSet presAssocID="{6C871CD9-428E-428E-9338-EAC8DDD71EBD}" presName="compNode" presStyleCnt="0"/>
      <dgm:spPr/>
    </dgm:pt>
    <dgm:pt modelId="{857A298A-CE23-4358-B1A0-555CB5CC1249}" type="pres">
      <dgm:prSet presAssocID="{6C871CD9-428E-428E-9338-EAC8DDD71EBD}" presName="bgRect" presStyleLbl="bgShp" presStyleIdx="3" presStyleCnt="4"/>
      <dgm:spPr/>
    </dgm:pt>
    <dgm:pt modelId="{2BFF0747-653D-4A1D-A923-2FAA01436544}" type="pres">
      <dgm:prSet presAssocID="{6C871CD9-428E-428E-9338-EAC8DDD71EB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rror"/>
        </a:ext>
      </dgm:extLst>
    </dgm:pt>
    <dgm:pt modelId="{4ACB0B74-50E6-4FA4-8003-930B06465219}" type="pres">
      <dgm:prSet presAssocID="{6C871CD9-428E-428E-9338-EAC8DDD71EBD}" presName="spaceRect" presStyleCnt="0"/>
      <dgm:spPr/>
    </dgm:pt>
    <dgm:pt modelId="{BC13F88C-24D4-4BAD-9770-4057E9604E5D}" type="pres">
      <dgm:prSet presAssocID="{6C871CD9-428E-428E-9338-EAC8DDD71EB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21B3A5C-6D5F-47DB-8D68-24081A9220B6}" srcId="{D911AE2F-4C10-4017-BCED-4B9ED738196E}" destId="{6C871CD9-428E-428E-9338-EAC8DDD71EBD}" srcOrd="3" destOrd="0" parTransId="{6B44263E-FA75-4D73-A293-44EE30A0184B}" sibTransId="{91548BB2-21FC-46B5-ADA1-624D98D88AB4}"/>
    <dgm:cxn modelId="{FC3B1672-861A-41CD-9628-3028F5CCFA27}" type="presOf" srcId="{A02EE779-EB9E-4DE9-9177-98A9ABD78086}" destId="{ED336982-ADA2-44AD-B8C0-A797FA5B6A4A}" srcOrd="0" destOrd="0" presId="urn:microsoft.com/office/officeart/2018/2/layout/IconVerticalSolidList"/>
    <dgm:cxn modelId="{33C95F7F-E1B2-415F-95C2-F32792BF692E}" type="presOf" srcId="{6C871CD9-428E-428E-9338-EAC8DDD71EBD}" destId="{BC13F88C-24D4-4BAD-9770-4057E9604E5D}" srcOrd="0" destOrd="0" presId="urn:microsoft.com/office/officeart/2018/2/layout/IconVerticalSolidList"/>
    <dgm:cxn modelId="{41AEF596-ED36-4F6E-A895-7B90AF3A0B91}" srcId="{D911AE2F-4C10-4017-BCED-4B9ED738196E}" destId="{297397B8-F047-40CC-8D59-8289E65A19F6}" srcOrd="2" destOrd="0" parTransId="{79407053-4570-4A34-86A2-E5AFDF3FAF7E}" sibTransId="{2D93B6AB-7005-4B65-8038-1788D65F0405}"/>
    <dgm:cxn modelId="{8D954BBC-5A7A-4439-9740-E6832E92F1A5}" type="presOf" srcId="{297397B8-F047-40CC-8D59-8289E65A19F6}" destId="{881C64F9-2013-475C-B417-6DC20E42D428}" srcOrd="0" destOrd="0" presId="urn:microsoft.com/office/officeart/2018/2/layout/IconVerticalSolidList"/>
    <dgm:cxn modelId="{5CAAE9C1-0650-4F8B-BD5F-3BC85EC915ED}" type="presOf" srcId="{AA11C92C-E139-4766-AB62-9403F751B645}" destId="{6D54B9EC-8846-4812-B8A1-95AB8D80AD98}" srcOrd="0" destOrd="0" presId="urn:microsoft.com/office/officeart/2018/2/layout/IconVerticalSolidList"/>
    <dgm:cxn modelId="{C999BEDC-ED29-44F8-8409-8E67E5271F52}" type="presOf" srcId="{D911AE2F-4C10-4017-BCED-4B9ED738196E}" destId="{8440A1CD-7356-43D4-8593-6667E0F66E7D}" srcOrd="0" destOrd="0" presId="urn:microsoft.com/office/officeart/2018/2/layout/IconVerticalSolidList"/>
    <dgm:cxn modelId="{77C0EBE1-50FD-4A44-A329-059FC37C95BE}" srcId="{D911AE2F-4C10-4017-BCED-4B9ED738196E}" destId="{AA11C92C-E139-4766-AB62-9403F751B645}" srcOrd="1" destOrd="0" parTransId="{B723296C-F4F6-465D-B6C1-0F6AE854962E}" sibTransId="{C77A740F-C906-4475-9CED-46B1EFDA7D5A}"/>
    <dgm:cxn modelId="{CC6832F2-1BE5-47AD-911E-617381A0DF05}" srcId="{D911AE2F-4C10-4017-BCED-4B9ED738196E}" destId="{A02EE779-EB9E-4DE9-9177-98A9ABD78086}" srcOrd="0" destOrd="0" parTransId="{7B2E5979-4E03-4440-A3CF-DD57857FC7D5}" sibTransId="{D72D680C-7D94-4E8E-90C4-4711479D58EA}"/>
    <dgm:cxn modelId="{44D52845-AD4B-4B02-B6C8-8A94D27DC692}" type="presParOf" srcId="{8440A1CD-7356-43D4-8593-6667E0F66E7D}" destId="{8520828F-54B7-4AC1-885A-29EBFF29D818}" srcOrd="0" destOrd="0" presId="urn:microsoft.com/office/officeart/2018/2/layout/IconVerticalSolidList"/>
    <dgm:cxn modelId="{69D61495-62EA-432D-B5B1-89CFCD6A507B}" type="presParOf" srcId="{8520828F-54B7-4AC1-885A-29EBFF29D818}" destId="{5089FFC4-BE01-4492-9D54-89A7BA01F416}" srcOrd="0" destOrd="0" presId="urn:microsoft.com/office/officeart/2018/2/layout/IconVerticalSolidList"/>
    <dgm:cxn modelId="{721C2B50-6B2F-4B86-B474-733A03E40807}" type="presParOf" srcId="{8520828F-54B7-4AC1-885A-29EBFF29D818}" destId="{A74AA648-742C-42E6-8FE7-BABB955C942F}" srcOrd="1" destOrd="0" presId="urn:microsoft.com/office/officeart/2018/2/layout/IconVerticalSolidList"/>
    <dgm:cxn modelId="{A26EF713-56D0-4F3D-A235-FEC8FB385EBE}" type="presParOf" srcId="{8520828F-54B7-4AC1-885A-29EBFF29D818}" destId="{DCD1CDC1-8C28-47E8-949E-B8080977F8E2}" srcOrd="2" destOrd="0" presId="urn:microsoft.com/office/officeart/2018/2/layout/IconVerticalSolidList"/>
    <dgm:cxn modelId="{F4D91C39-E3FE-4B3C-B68B-9A269E1290D0}" type="presParOf" srcId="{8520828F-54B7-4AC1-885A-29EBFF29D818}" destId="{ED336982-ADA2-44AD-B8C0-A797FA5B6A4A}" srcOrd="3" destOrd="0" presId="urn:microsoft.com/office/officeart/2018/2/layout/IconVerticalSolidList"/>
    <dgm:cxn modelId="{88476D80-431A-4F9E-9610-0AC937D875A3}" type="presParOf" srcId="{8440A1CD-7356-43D4-8593-6667E0F66E7D}" destId="{EC6858EC-C1CB-4955-ADA6-AE379A9F17CC}" srcOrd="1" destOrd="0" presId="urn:microsoft.com/office/officeart/2018/2/layout/IconVerticalSolidList"/>
    <dgm:cxn modelId="{983962C1-DF7B-4C58-ABF8-F39A3B3E62D1}" type="presParOf" srcId="{8440A1CD-7356-43D4-8593-6667E0F66E7D}" destId="{5AEA6F05-BE56-4BF3-BF2C-14703B31B736}" srcOrd="2" destOrd="0" presId="urn:microsoft.com/office/officeart/2018/2/layout/IconVerticalSolidList"/>
    <dgm:cxn modelId="{84D99629-14CB-4004-AC6B-EA4121122B08}" type="presParOf" srcId="{5AEA6F05-BE56-4BF3-BF2C-14703B31B736}" destId="{81EF1710-3169-4311-86D2-4F4082B6B503}" srcOrd="0" destOrd="0" presId="urn:microsoft.com/office/officeart/2018/2/layout/IconVerticalSolidList"/>
    <dgm:cxn modelId="{3D4B5D47-F95C-40B9-860E-7238A65AB51A}" type="presParOf" srcId="{5AEA6F05-BE56-4BF3-BF2C-14703B31B736}" destId="{364D3B9F-E10F-484F-B167-11B558F94195}" srcOrd="1" destOrd="0" presId="urn:microsoft.com/office/officeart/2018/2/layout/IconVerticalSolidList"/>
    <dgm:cxn modelId="{288E3A52-B12C-4F2B-B7C9-CEE833A6CB80}" type="presParOf" srcId="{5AEA6F05-BE56-4BF3-BF2C-14703B31B736}" destId="{5F6B33E4-B26A-49C2-854E-37DB90AFDFC3}" srcOrd="2" destOrd="0" presId="urn:microsoft.com/office/officeart/2018/2/layout/IconVerticalSolidList"/>
    <dgm:cxn modelId="{08B03AFC-DA1C-43F6-8F78-428A49D76C80}" type="presParOf" srcId="{5AEA6F05-BE56-4BF3-BF2C-14703B31B736}" destId="{6D54B9EC-8846-4812-B8A1-95AB8D80AD98}" srcOrd="3" destOrd="0" presId="urn:microsoft.com/office/officeart/2018/2/layout/IconVerticalSolidList"/>
    <dgm:cxn modelId="{259CFD20-2982-4933-82E5-25C8478BBA79}" type="presParOf" srcId="{8440A1CD-7356-43D4-8593-6667E0F66E7D}" destId="{786C3182-635E-40D1-A33C-AD89D0355B08}" srcOrd="3" destOrd="0" presId="urn:microsoft.com/office/officeart/2018/2/layout/IconVerticalSolidList"/>
    <dgm:cxn modelId="{03DF061F-7E07-497F-9541-3CD8582F7A32}" type="presParOf" srcId="{8440A1CD-7356-43D4-8593-6667E0F66E7D}" destId="{84CDFF62-809B-436A-920D-B5F06FACBB74}" srcOrd="4" destOrd="0" presId="urn:microsoft.com/office/officeart/2018/2/layout/IconVerticalSolidList"/>
    <dgm:cxn modelId="{C43648F2-94E8-42E4-A25A-A55CD1848E3E}" type="presParOf" srcId="{84CDFF62-809B-436A-920D-B5F06FACBB74}" destId="{2293E2ED-477A-4A17-BB1D-1BEDF97784BF}" srcOrd="0" destOrd="0" presId="urn:microsoft.com/office/officeart/2018/2/layout/IconVerticalSolidList"/>
    <dgm:cxn modelId="{6CAEF733-7423-497C-8781-F49AD42507D5}" type="presParOf" srcId="{84CDFF62-809B-436A-920D-B5F06FACBB74}" destId="{0642B103-7F58-4CAA-B8CF-F29C07525A19}" srcOrd="1" destOrd="0" presId="urn:microsoft.com/office/officeart/2018/2/layout/IconVerticalSolidList"/>
    <dgm:cxn modelId="{42DE64E3-E733-49C2-BD9B-A6503DB26CB7}" type="presParOf" srcId="{84CDFF62-809B-436A-920D-B5F06FACBB74}" destId="{41BEF0BE-33FD-468E-8845-F2D62BAF71E4}" srcOrd="2" destOrd="0" presId="urn:microsoft.com/office/officeart/2018/2/layout/IconVerticalSolidList"/>
    <dgm:cxn modelId="{E859BBEF-2529-4083-B6F4-CA69F5162070}" type="presParOf" srcId="{84CDFF62-809B-436A-920D-B5F06FACBB74}" destId="{881C64F9-2013-475C-B417-6DC20E42D428}" srcOrd="3" destOrd="0" presId="urn:microsoft.com/office/officeart/2018/2/layout/IconVerticalSolidList"/>
    <dgm:cxn modelId="{B5AD1EE2-C46A-4E5A-B31D-A741BA93A860}" type="presParOf" srcId="{8440A1CD-7356-43D4-8593-6667E0F66E7D}" destId="{027A71D2-2BB9-4A45-A928-7347A3BFBBB8}" srcOrd="5" destOrd="0" presId="urn:microsoft.com/office/officeart/2018/2/layout/IconVerticalSolidList"/>
    <dgm:cxn modelId="{B45779C2-2C17-44CC-95D6-0231090E0282}" type="presParOf" srcId="{8440A1CD-7356-43D4-8593-6667E0F66E7D}" destId="{3FCAE3B6-3D0E-4A0D-806B-694976FA3DD6}" srcOrd="6" destOrd="0" presId="urn:microsoft.com/office/officeart/2018/2/layout/IconVerticalSolidList"/>
    <dgm:cxn modelId="{257061E5-3F79-4691-BAAA-A8681765C0B2}" type="presParOf" srcId="{3FCAE3B6-3D0E-4A0D-806B-694976FA3DD6}" destId="{857A298A-CE23-4358-B1A0-555CB5CC1249}" srcOrd="0" destOrd="0" presId="urn:microsoft.com/office/officeart/2018/2/layout/IconVerticalSolidList"/>
    <dgm:cxn modelId="{90B88D11-3428-4E7E-BA5F-4EF7F382BB75}" type="presParOf" srcId="{3FCAE3B6-3D0E-4A0D-806B-694976FA3DD6}" destId="{2BFF0747-653D-4A1D-A923-2FAA01436544}" srcOrd="1" destOrd="0" presId="urn:microsoft.com/office/officeart/2018/2/layout/IconVerticalSolidList"/>
    <dgm:cxn modelId="{08F4E68A-826F-411A-B916-EE239C4C5874}" type="presParOf" srcId="{3FCAE3B6-3D0E-4A0D-806B-694976FA3DD6}" destId="{4ACB0B74-50E6-4FA4-8003-930B06465219}" srcOrd="2" destOrd="0" presId="urn:microsoft.com/office/officeart/2018/2/layout/IconVerticalSolidList"/>
    <dgm:cxn modelId="{1D448E15-2F64-4AFB-A787-6E0781D179DB}" type="presParOf" srcId="{3FCAE3B6-3D0E-4A0D-806B-694976FA3DD6}" destId="{BC13F88C-24D4-4BAD-9770-4057E9604E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0CBFA3-D05A-445B-916E-25DD0C97029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F5B803-F4AA-45DB-A5F8-D85E9C5AC5E0}">
      <dgm:prSet/>
      <dgm:spPr/>
      <dgm:t>
        <a:bodyPr/>
        <a:lstStyle/>
        <a:p>
          <a:r>
            <a:rPr lang="en-US"/>
            <a:t>The exploration of HR data through visualizations has provided valuable insights into various aspects of the workforce. </a:t>
          </a:r>
        </a:p>
      </dgm:t>
    </dgm:pt>
    <dgm:pt modelId="{CBBF8FCF-516D-47D3-8A0E-5B96BA25FDAC}" type="parTrans" cxnId="{62EC32DA-9E47-4B23-A842-826DC10C829C}">
      <dgm:prSet/>
      <dgm:spPr/>
      <dgm:t>
        <a:bodyPr/>
        <a:lstStyle/>
        <a:p>
          <a:endParaRPr lang="en-US"/>
        </a:p>
      </dgm:t>
    </dgm:pt>
    <dgm:pt modelId="{D71CCAB2-018F-4262-84BE-A74DA301A3FF}" type="sibTrans" cxnId="{62EC32DA-9E47-4B23-A842-826DC10C829C}">
      <dgm:prSet/>
      <dgm:spPr/>
      <dgm:t>
        <a:bodyPr/>
        <a:lstStyle/>
        <a:p>
          <a:endParaRPr lang="en-US"/>
        </a:p>
      </dgm:t>
    </dgm:pt>
    <dgm:pt modelId="{34AA97A1-7352-491C-931F-D429D6110916}">
      <dgm:prSet/>
      <dgm:spPr/>
      <dgm:t>
        <a:bodyPr/>
        <a:lstStyle/>
        <a:p>
          <a:r>
            <a:rPr lang="en-US"/>
            <a:t>Examining employee demographics by age group supports the development of inclusive HR policies. </a:t>
          </a:r>
        </a:p>
      </dgm:t>
    </dgm:pt>
    <dgm:pt modelId="{88504C81-F188-4AA9-BE82-F236356A6410}" type="parTrans" cxnId="{5A3B6C6A-465C-4D5B-8FBF-0DBA677BCF04}">
      <dgm:prSet/>
      <dgm:spPr/>
      <dgm:t>
        <a:bodyPr/>
        <a:lstStyle/>
        <a:p>
          <a:endParaRPr lang="en-US"/>
        </a:p>
      </dgm:t>
    </dgm:pt>
    <dgm:pt modelId="{459D6201-BB14-4F35-8FE9-20ECF6893F41}" type="sibTrans" cxnId="{5A3B6C6A-465C-4D5B-8FBF-0DBA677BCF04}">
      <dgm:prSet/>
      <dgm:spPr/>
      <dgm:t>
        <a:bodyPr/>
        <a:lstStyle/>
        <a:p>
          <a:endParaRPr lang="en-US"/>
        </a:p>
      </dgm:t>
    </dgm:pt>
    <dgm:pt modelId="{7471B1E9-26D9-4972-B080-7F3C5D5613BB}">
      <dgm:prSet/>
      <dgm:spPr/>
      <dgm:t>
        <a:bodyPr/>
        <a:lstStyle/>
        <a:p>
          <a:r>
            <a:rPr lang="en-US"/>
            <a:t>Job satisfaction visualizations contribute to enhancing employee engagement and well-being. </a:t>
          </a:r>
        </a:p>
      </dgm:t>
    </dgm:pt>
    <dgm:pt modelId="{21774265-9DD3-4D9A-934F-B5DE9AA1299C}" type="parTrans" cxnId="{6C22EE06-B962-46F1-B925-CBA4A4877F6C}">
      <dgm:prSet/>
      <dgm:spPr/>
      <dgm:t>
        <a:bodyPr/>
        <a:lstStyle/>
        <a:p>
          <a:endParaRPr lang="en-US"/>
        </a:p>
      </dgm:t>
    </dgm:pt>
    <dgm:pt modelId="{53FE9AAB-CD4B-4AEF-A588-C9B5E2D2F6EC}" type="sibTrans" cxnId="{6C22EE06-B962-46F1-B925-CBA4A4877F6C}">
      <dgm:prSet/>
      <dgm:spPr/>
      <dgm:t>
        <a:bodyPr/>
        <a:lstStyle/>
        <a:p>
          <a:endParaRPr lang="en-US"/>
        </a:p>
      </dgm:t>
    </dgm:pt>
    <dgm:pt modelId="{6D520260-C228-470B-921F-5334B2DBDC5D}">
      <dgm:prSet/>
      <dgm:spPr/>
      <dgm:t>
        <a:bodyPr/>
        <a:lstStyle/>
        <a:p>
          <a:r>
            <a:rPr lang="en-US"/>
            <a:t>Exploring attrition rates by gender and age group aids in addressing diversity challenges. </a:t>
          </a:r>
        </a:p>
      </dgm:t>
    </dgm:pt>
    <dgm:pt modelId="{992215E1-86E3-41A7-A856-1924E40458CB}" type="parTrans" cxnId="{29ADFF27-5A51-4ABE-96F4-FDCD7046A5B4}">
      <dgm:prSet/>
      <dgm:spPr/>
      <dgm:t>
        <a:bodyPr/>
        <a:lstStyle/>
        <a:p>
          <a:endParaRPr lang="en-US"/>
        </a:p>
      </dgm:t>
    </dgm:pt>
    <dgm:pt modelId="{0397097A-A5EA-46BD-B29E-1C1997C37206}" type="sibTrans" cxnId="{29ADFF27-5A51-4ABE-96F4-FDCD7046A5B4}">
      <dgm:prSet/>
      <dgm:spPr/>
      <dgm:t>
        <a:bodyPr/>
        <a:lstStyle/>
        <a:p>
          <a:endParaRPr lang="en-US"/>
        </a:p>
      </dgm:t>
    </dgm:pt>
    <dgm:pt modelId="{9A0DD028-D988-42EB-9348-D92133A61760}">
      <dgm:prSet/>
      <dgm:spPr/>
      <dgm:t>
        <a:bodyPr/>
        <a:lstStyle/>
        <a:p>
          <a:r>
            <a:rPr lang="en-US" dirty="0"/>
            <a:t>Additionally, visualizing key variables like </a:t>
          </a:r>
          <a:r>
            <a:rPr lang="en-US" dirty="0" err="1"/>
            <a:t>MonthlyIncome</a:t>
          </a:r>
          <a:r>
            <a:rPr lang="en-US" dirty="0"/>
            <a:t> and </a:t>
          </a:r>
          <a:r>
            <a:rPr lang="en-US" dirty="0" err="1"/>
            <a:t>DistanceFromHome</a:t>
          </a:r>
          <a:r>
            <a:rPr lang="en-US" dirty="0"/>
            <a:t> provides a comprehensive understanding of factors influencing HR dynamics.</a:t>
          </a:r>
        </a:p>
      </dgm:t>
    </dgm:pt>
    <dgm:pt modelId="{1CD14642-AF05-4BC7-A17E-49CEC7DE7745}" type="parTrans" cxnId="{41A61E30-CC30-47EA-856A-F8294AAACC12}">
      <dgm:prSet/>
      <dgm:spPr/>
      <dgm:t>
        <a:bodyPr/>
        <a:lstStyle/>
        <a:p>
          <a:endParaRPr lang="en-US"/>
        </a:p>
      </dgm:t>
    </dgm:pt>
    <dgm:pt modelId="{933FA682-9CFD-401F-9271-70602909BF5A}" type="sibTrans" cxnId="{41A61E30-CC30-47EA-856A-F8294AAACC12}">
      <dgm:prSet/>
      <dgm:spPr/>
      <dgm:t>
        <a:bodyPr/>
        <a:lstStyle/>
        <a:p>
          <a:endParaRPr lang="en-US"/>
        </a:p>
      </dgm:t>
    </dgm:pt>
    <dgm:pt modelId="{B3E742EA-D015-D04D-8D03-A93DED6E126D}" type="pres">
      <dgm:prSet presAssocID="{B00CBFA3-D05A-445B-916E-25DD0C970296}" presName="outerComposite" presStyleCnt="0">
        <dgm:presLayoutVars>
          <dgm:chMax val="5"/>
          <dgm:dir/>
          <dgm:resizeHandles val="exact"/>
        </dgm:presLayoutVars>
      </dgm:prSet>
      <dgm:spPr/>
    </dgm:pt>
    <dgm:pt modelId="{F33EF8D1-BC90-8A4F-9A15-6AF8F887F3B3}" type="pres">
      <dgm:prSet presAssocID="{B00CBFA3-D05A-445B-916E-25DD0C970296}" presName="dummyMaxCanvas" presStyleCnt="0">
        <dgm:presLayoutVars/>
      </dgm:prSet>
      <dgm:spPr/>
    </dgm:pt>
    <dgm:pt modelId="{B9C97A75-9EEC-EC4B-ABAA-16214B21BF12}" type="pres">
      <dgm:prSet presAssocID="{B00CBFA3-D05A-445B-916E-25DD0C970296}" presName="FiveNodes_1" presStyleLbl="node1" presStyleIdx="0" presStyleCnt="5">
        <dgm:presLayoutVars>
          <dgm:bulletEnabled val="1"/>
        </dgm:presLayoutVars>
      </dgm:prSet>
      <dgm:spPr/>
    </dgm:pt>
    <dgm:pt modelId="{7AC9FF2B-A4A0-E741-AA6E-DFA3F5648ADA}" type="pres">
      <dgm:prSet presAssocID="{B00CBFA3-D05A-445B-916E-25DD0C970296}" presName="FiveNodes_2" presStyleLbl="node1" presStyleIdx="1" presStyleCnt="5">
        <dgm:presLayoutVars>
          <dgm:bulletEnabled val="1"/>
        </dgm:presLayoutVars>
      </dgm:prSet>
      <dgm:spPr/>
    </dgm:pt>
    <dgm:pt modelId="{F50FFBE0-5198-8E4C-BB39-A8C681B2A586}" type="pres">
      <dgm:prSet presAssocID="{B00CBFA3-D05A-445B-916E-25DD0C970296}" presName="FiveNodes_3" presStyleLbl="node1" presStyleIdx="2" presStyleCnt="5">
        <dgm:presLayoutVars>
          <dgm:bulletEnabled val="1"/>
        </dgm:presLayoutVars>
      </dgm:prSet>
      <dgm:spPr/>
    </dgm:pt>
    <dgm:pt modelId="{F9172E3A-AAD5-9A4C-AF1A-84547E665118}" type="pres">
      <dgm:prSet presAssocID="{B00CBFA3-D05A-445B-916E-25DD0C970296}" presName="FiveNodes_4" presStyleLbl="node1" presStyleIdx="3" presStyleCnt="5">
        <dgm:presLayoutVars>
          <dgm:bulletEnabled val="1"/>
        </dgm:presLayoutVars>
      </dgm:prSet>
      <dgm:spPr/>
    </dgm:pt>
    <dgm:pt modelId="{37D1847A-E429-A944-81E2-8AED3FAE6F66}" type="pres">
      <dgm:prSet presAssocID="{B00CBFA3-D05A-445B-916E-25DD0C970296}" presName="FiveNodes_5" presStyleLbl="node1" presStyleIdx="4" presStyleCnt="5">
        <dgm:presLayoutVars>
          <dgm:bulletEnabled val="1"/>
        </dgm:presLayoutVars>
      </dgm:prSet>
      <dgm:spPr/>
    </dgm:pt>
    <dgm:pt modelId="{D1022AE4-01F6-D24E-9729-60C4F3AF2DA7}" type="pres">
      <dgm:prSet presAssocID="{B00CBFA3-D05A-445B-916E-25DD0C970296}" presName="FiveConn_1-2" presStyleLbl="fgAccFollowNode1" presStyleIdx="0" presStyleCnt="4">
        <dgm:presLayoutVars>
          <dgm:bulletEnabled val="1"/>
        </dgm:presLayoutVars>
      </dgm:prSet>
      <dgm:spPr/>
    </dgm:pt>
    <dgm:pt modelId="{306F419C-17EC-C44E-AE46-ABFAFE5605EE}" type="pres">
      <dgm:prSet presAssocID="{B00CBFA3-D05A-445B-916E-25DD0C970296}" presName="FiveConn_2-3" presStyleLbl="fgAccFollowNode1" presStyleIdx="1" presStyleCnt="4">
        <dgm:presLayoutVars>
          <dgm:bulletEnabled val="1"/>
        </dgm:presLayoutVars>
      </dgm:prSet>
      <dgm:spPr/>
    </dgm:pt>
    <dgm:pt modelId="{2A8DA321-2CC6-9B46-835F-34F9D891B137}" type="pres">
      <dgm:prSet presAssocID="{B00CBFA3-D05A-445B-916E-25DD0C970296}" presName="FiveConn_3-4" presStyleLbl="fgAccFollowNode1" presStyleIdx="2" presStyleCnt="4">
        <dgm:presLayoutVars>
          <dgm:bulletEnabled val="1"/>
        </dgm:presLayoutVars>
      </dgm:prSet>
      <dgm:spPr/>
    </dgm:pt>
    <dgm:pt modelId="{3FA61628-D188-3F4B-815E-EE0E69D5FA05}" type="pres">
      <dgm:prSet presAssocID="{B00CBFA3-D05A-445B-916E-25DD0C970296}" presName="FiveConn_4-5" presStyleLbl="fgAccFollowNode1" presStyleIdx="3" presStyleCnt="4">
        <dgm:presLayoutVars>
          <dgm:bulletEnabled val="1"/>
        </dgm:presLayoutVars>
      </dgm:prSet>
      <dgm:spPr/>
    </dgm:pt>
    <dgm:pt modelId="{C7E5E763-7CEA-C14C-8CF7-631E9F96A48C}" type="pres">
      <dgm:prSet presAssocID="{B00CBFA3-D05A-445B-916E-25DD0C970296}" presName="FiveNodes_1_text" presStyleLbl="node1" presStyleIdx="4" presStyleCnt="5">
        <dgm:presLayoutVars>
          <dgm:bulletEnabled val="1"/>
        </dgm:presLayoutVars>
      </dgm:prSet>
      <dgm:spPr/>
    </dgm:pt>
    <dgm:pt modelId="{147EF6E5-E028-534A-A29A-C77C994FCB47}" type="pres">
      <dgm:prSet presAssocID="{B00CBFA3-D05A-445B-916E-25DD0C970296}" presName="FiveNodes_2_text" presStyleLbl="node1" presStyleIdx="4" presStyleCnt="5">
        <dgm:presLayoutVars>
          <dgm:bulletEnabled val="1"/>
        </dgm:presLayoutVars>
      </dgm:prSet>
      <dgm:spPr/>
    </dgm:pt>
    <dgm:pt modelId="{3D518490-BDB6-2248-BCB6-55BD7A8F1B42}" type="pres">
      <dgm:prSet presAssocID="{B00CBFA3-D05A-445B-916E-25DD0C970296}" presName="FiveNodes_3_text" presStyleLbl="node1" presStyleIdx="4" presStyleCnt="5">
        <dgm:presLayoutVars>
          <dgm:bulletEnabled val="1"/>
        </dgm:presLayoutVars>
      </dgm:prSet>
      <dgm:spPr/>
    </dgm:pt>
    <dgm:pt modelId="{D5A1B17C-1C04-774E-A40A-D7CDBAFFC1D9}" type="pres">
      <dgm:prSet presAssocID="{B00CBFA3-D05A-445B-916E-25DD0C970296}" presName="FiveNodes_4_text" presStyleLbl="node1" presStyleIdx="4" presStyleCnt="5">
        <dgm:presLayoutVars>
          <dgm:bulletEnabled val="1"/>
        </dgm:presLayoutVars>
      </dgm:prSet>
      <dgm:spPr/>
    </dgm:pt>
    <dgm:pt modelId="{6108F9DA-6816-D343-B189-644F8AE37FA9}" type="pres">
      <dgm:prSet presAssocID="{B00CBFA3-D05A-445B-916E-25DD0C970296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C22EE06-B962-46F1-B925-CBA4A4877F6C}" srcId="{B00CBFA3-D05A-445B-916E-25DD0C970296}" destId="{7471B1E9-26D9-4972-B080-7F3C5D5613BB}" srcOrd="2" destOrd="0" parTransId="{21774265-9DD3-4D9A-934F-B5DE9AA1299C}" sibTransId="{53FE9AAB-CD4B-4AEF-A588-C9B5E2D2F6EC}"/>
    <dgm:cxn modelId="{F4743823-A3B9-A245-AC9B-573821694D45}" type="presOf" srcId="{4AF5B803-F4AA-45DB-A5F8-D85E9C5AC5E0}" destId="{C7E5E763-7CEA-C14C-8CF7-631E9F96A48C}" srcOrd="1" destOrd="0" presId="urn:microsoft.com/office/officeart/2005/8/layout/vProcess5"/>
    <dgm:cxn modelId="{D0ECE524-9A6A-1042-B0DC-F434CD484E60}" type="presOf" srcId="{34AA97A1-7352-491C-931F-D429D6110916}" destId="{7AC9FF2B-A4A0-E741-AA6E-DFA3F5648ADA}" srcOrd="0" destOrd="0" presId="urn:microsoft.com/office/officeart/2005/8/layout/vProcess5"/>
    <dgm:cxn modelId="{29ADFF27-5A51-4ABE-96F4-FDCD7046A5B4}" srcId="{B00CBFA3-D05A-445B-916E-25DD0C970296}" destId="{6D520260-C228-470B-921F-5334B2DBDC5D}" srcOrd="3" destOrd="0" parTransId="{992215E1-86E3-41A7-A856-1924E40458CB}" sibTransId="{0397097A-A5EA-46BD-B29E-1C1997C37206}"/>
    <dgm:cxn modelId="{C4596129-F4A4-9543-AA15-73C73BC24810}" type="presOf" srcId="{34AA97A1-7352-491C-931F-D429D6110916}" destId="{147EF6E5-E028-534A-A29A-C77C994FCB47}" srcOrd="1" destOrd="0" presId="urn:microsoft.com/office/officeart/2005/8/layout/vProcess5"/>
    <dgm:cxn modelId="{41A61E30-CC30-47EA-856A-F8294AAACC12}" srcId="{B00CBFA3-D05A-445B-916E-25DD0C970296}" destId="{9A0DD028-D988-42EB-9348-D92133A61760}" srcOrd="4" destOrd="0" parTransId="{1CD14642-AF05-4BC7-A17E-49CEC7DE7745}" sibTransId="{933FA682-9CFD-401F-9271-70602909BF5A}"/>
    <dgm:cxn modelId="{4974153D-2452-724D-BA2B-CF9C117F349C}" type="presOf" srcId="{6D520260-C228-470B-921F-5334B2DBDC5D}" destId="{D5A1B17C-1C04-774E-A40A-D7CDBAFFC1D9}" srcOrd="1" destOrd="0" presId="urn:microsoft.com/office/officeart/2005/8/layout/vProcess5"/>
    <dgm:cxn modelId="{98A00744-D26D-8342-8468-DF7C81E0AC92}" type="presOf" srcId="{7471B1E9-26D9-4972-B080-7F3C5D5613BB}" destId="{3D518490-BDB6-2248-BCB6-55BD7A8F1B42}" srcOrd="1" destOrd="0" presId="urn:microsoft.com/office/officeart/2005/8/layout/vProcess5"/>
    <dgm:cxn modelId="{4ABEF44C-B7DD-B546-B4BB-0A781D5B6889}" type="presOf" srcId="{9A0DD028-D988-42EB-9348-D92133A61760}" destId="{6108F9DA-6816-D343-B189-644F8AE37FA9}" srcOrd="1" destOrd="0" presId="urn:microsoft.com/office/officeart/2005/8/layout/vProcess5"/>
    <dgm:cxn modelId="{F0533F68-3886-BB44-BD00-74088A3879BC}" type="presOf" srcId="{7471B1E9-26D9-4972-B080-7F3C5D5613BB}" destId="{F50FFBE0-5198-8E4C-BB39-A8C681B2A586}" srcOrd="0" destOrd="0" presId="urn:microsoft.com/office/officeart/2005/8/layout/vProcess5"/>
    <dgm:cxn modelId="{5A3B6C6A-465C-4D5B-8FBF-0DBA677BCF04}" srcId="{B00CBFA3-D05A-445B-916E-25DD0C970296}" destId="{34AA97A1-7352-491C-931F-D429D6110916}" srcOrd="1" destOrd="0" parTransId="{88504C81-F188-4AA9-BE82-F236356A6410}" sibTransId="{459D6201-BB14-4F35-8FE9-20ECF6893F41}"/>
    <dgm:cxn modelId="{3AAD3370-8FA4-D540-9FEF-0B8090DB3B99}" type="presOf" srcId="{53FE9AAB-CD4B-4AEF-A588-C9B5E2D2F6EC}" destId="{2A8DA321-2CC6-9B46-835F-34F9D891B137}" srcOrd="0" destOrd="0" presId="urn:microsoft.com/office/officeart/2005/8/layout/vProcess5"/>
    <dgm:cxn modelId="{94B6DD93-33FF-7B49-904F-49B4B7D10F8A}" type="presOf" srcId="{0397097A-A5EA-46BD-B29E-1C1997C37206}" destId="{3FA61628-D188-3F4B-815E-EE0E69D5FA05}" srcOrd="0" destOrd="0" presId="urn:microsoft.com/office/officeart/2005/8/layout/vProcess5"/>
    <dgm:cxn modelId="{270124BC-5F73-A548-8C55-A288E7FD59C7}" type="presOf" srcId="{459D6201-BB14-4F35-8FE9-20ECF6893F41}" destId="{306F419C-17EC-C44E-AE46-ABFAFE5605EE}" srcOrd="0" destOrd="0" presId="urn:microsoft.com/office/officeart/2005/8/layout/vProcess5"/>
    <dgm:cxn modelId="{4258F9CB-0B28-1740-A6F2-9D9D7D0B3094}" type="presOf" srcId="{D71CCAB2-018F-4262-84BE-A74DA301A3FF}" destId="{D1022AE4-01F6-D24E-9729-60C4F3AF2DA7}" srcOrd="0" destOrd="0" presId="urn:microsoft.com/office/officeart/2005/8/layout/vProcess5"/>
    <dgm:cxn modelId="{7CBBA6CD-74E3-9F41-8A3A-6166EDCCEF0E}" type="presOf" srcId="{6D520260-C228-470B-921F-5334B2DBDC5D}" destId="{F9172E3A-AAD5-9A4C-AF1A-84547E665118}" srcOrd="0" destOrd="0" presId="urn:microsoft.com/office/officeart/2005/8/layout/vProcess5"/>
    <dgm:cxn modelId="{7AE32DD3-5FE2-0D41-A703-C226E2A1C444}" type="presOf" srcId="{9A0DD028-D988-42EB-9348-D92133A61760}" destId="{37D1847A-E429-A944-81E2-8AED3FAE6F66}" srcOrd="0" destOrd="0" presId="urn:microsoft.com/office/officeart/2005/8/layout/vProcess5"/>
    <dgm:cxn modelId="{62EC32DA-9E47-4B23-A842-826DC10C829C}" srcId="{B00CBFA3-D05A-445B-916E-25DD0C970296}" destId="{4AF5B803-F4AA-45DB-A5F8-D85E9C5AC5E0}" srcOrd="0" destOrd="0" parTransId="{CBBF8FCF-516D-47D3-8A0E-5B96BA25FDAC}" sibTransId="{D71CCAB2-018F-4262-84BE-A74DA301A3FF}"/>
    <dgm:cxn modelId="{CC659BE1-79F1-514D-B2A3-628F15977B20}" type="presOf" srcId="{4AF5B803-F4AA-45DB-A5F8-D85E9C5AC5E0}" destId="{B9C97A75-9EEC-EC4B-ABAA-16214B21BF12}" srcOrd="0" destOrd="0" presId="urn:microsoft.com/office/officeart/2005/8/layout/vProcess5"/>
    <dgm:cxn modelId="{6B83C9E9-3265-7E45-8D71-6BC994144629}" type="presOf" srcId="{B00CBFA3-D05A-445B-916E-25DD0C970296}" destId="{B3E742EA-D015-D04D-8D03-A93DED6E126D}" srcOrd="0" destOrd="0" presId="urn:microsoft.com/office/officeart/2005/8/layout/vProcess5"/>
    <dgm:cxn modelId="{8952AB35-1653-3340-B5AC-F2B4BA1C7C4F}" type="presParOf" srcId="{B3E742EA-D015-D04D-8D03-A93DED6E126D}" destId="{F33EF8D1-BC90-8A4F-9A15-6AF8F887F3B3}" srcOrd="0" destOrd="0" presId="urn:microsoft.com/office/officeart/2005/8/layout/vProcess5"/>
    <dgm:cxn modelId="{894B9B5F-89CF-384D-9D02-0AD53F5F2D20}" type="presParOf" srcId="{B3E742EA-D015-D04D-8D03-A93DED6E126D}" destId="{B9C97A75-9EEC-EC4B-ABAA-16214B21BF12}" srcOrd="1" destOrd="0" presId="urn:microsoft.com/office/officeart/2005/8/layout/vProcess5"/>
    <dgm:cxn modelId="{A43C25E0-5070-1F47-B18A-D6D944A6C4B7}" type="presParOf" srcId="{B3E742EA-D015-D04D-8D03-A93DED6E126D}" destId="{7AC9FF2B-A4A0-E741-AA6E-DFA3F5648ADA}" srcOrd="2" destOrd="0" presId="urn:microsoft.com/office/officeart/2005/8/layout/vProcess5"/>
    <dgm:cxn modelId="{E4A99ABE-4F58-E74B-8CA8-C95B7A4AAAFB}" type="presParOf" srcId="{B3E742EA-D015-D04D-8D03-A93DED6E126D}" destId="{F50FFBE0-5198-8E4C-BB39-A8C681B2A586}" srcOrd="3" destOrd="0" presId="urn:microsoft.com/office/officeart/2005/8/layout/vProcess5"/>
    <dgm:cxn modelId="{08D1D452-6496-394C-AA7C-197270F88043}" type="presParOf" srcId="{B3E742EA-D015-D04D-8D03-A93DED6E126D}" destId="{F9172E3A-AAD5-9A4C-AF1A-84547E665118}" srcOrd="4" destOrd="0" presId="urn:microsoft.com/office/officeart/2005/8/layout/vProcess5"/>
    <dgm:cxn modelId="{88A24794-FAC8-2D42-98C7-73C61CD5E568}" type="presParOf" srcId="{B3E742EA-D015-D04D-8D03-A93DED6E126D}" destId="{37D1847A-E429-A944-81E2-8AED3FAE6F66}" srcOrd="5" destOrd="0" presId="urn:microsoft.com/office/officeart/2005/8/layout/vProcess5"/>
    <dgm:cxn modelId="{AEC26B42-E23F-3947-A183-785E3193A2B8}" type="presParOf" srcId="{B3E742EA-D015-D04D-8D03-A93DED6E126D}" destId="{D1022AE4-01F6-D24E-9729-60C4F3AF2DA7}" srcOrd="6" destOrd="0" presId="urn:microsoft.com/office/officeart/2005/8/layout/vProcess5"/>
    <dgm:cxn modelId="{F53E595A-B270-354B-8B7D-2B9F98A0B8B9}" type="presParOf" srcId="{B3E742EA-D015-D04D-8D03-A93DED6E126D}" destId="{306F419C-17EC-C44E-AE46-ABFAFE5605EE}" srcOrd="7" destOrd="0" presId="urn:microsoft.com/office/officeart/2005/8/layout/vProcess5"/>
    <dgm:cxn modelId="{F98D4B96-9323-9F49-B2AE-BCBE7808874F}" type="presParOf" srcId="{B3E742EA-D015-D04D-8D03-A93DED6E126D}" destId="{2A8DA321-2CC6-9B46-835F-34F9D891B137}" srcOrd="8" destOrd="0" presId="urn:microsoft.com/office/officeart/2005/8/layout/vProcess5"/>
    <dgm:cxn modelId="{6219436B-576D-9949-9DBA-8AF026B4D490}" type="presParOf" srcId="{B3E742EA-D015-D04D-8D03-A93DED6E126D}" destId="{3FA61628-D188-3F4B-815E-EE0E69D5FA05}" srcOrd="9" destOrd="0" presId="urn:microsoft.com/office/officeart/2005/8/layout/vProcess5"/>
    <dgm:cxn modelId="{2DEC4FE9-769F-5542-892E-32E0122B7252}" type="presParOf" srcId="{B3E742EA-D015-D04D-8D03-A93DED6E126D}" destId="{C7E5E763-7CEA-C14C-8CF7-631E9F96A48C}" srcOrd="10" destOrd="0" presId="urn:microsoft.com/office/officeart/2005/8/layout/vProcess5"/>
    <dgm:cxn modelId="{BF5F45F6-8850-D64F-BF62-749AFE45340C}" type="presParOf" srcId="{B3E742EA-D015-D04D-8D03-A93DED6E126D}" destId="{147EF6E5-E028-534A-A29A-C77C994FCB47}" srcOrd="11" destOrd="0" presId="urn:microsoft.com/office/officeart/2005/8/layout/vProcess5"/>
    <dgm:cxn modelId="{07B3F4EA-4597-8744-8A0A-F02A42350B84}" type="presParOf" srcId="{B3E742EA-D015-D04D-8D03-A93DED6E126D}" destId="{3D518490-BDB6-2248-BCB6-55BD7A8F1B42}" srcOrd="12" destOrd="0" presId="urn:microsoft.com/office/officeart/2005/8/layout/vProcess5"/>
    <dgm:cxn modelId="{B3074A20-7401-0446-875C-D4D634665B6A}" type="presParOf" srcId="{B3E742EA-D015-D04D-8D03-A93DED6E126D}" destId="{D5A1B17C-1C04-774E-A40A-D7CDBAFFC1D9}" srcOrd="13" destOrd="0" presId="urn:microsoft.com/office/officeart/2005/8/layout/vProcess5"/>
    <dgm:cxn modelId="{C6E0DD6D-A6F5-7743-8193-B7A20C993D1A}" type="presParOf" srcId="{B3E742EA-D015-D04D-8D03-A93DED6E126D}" destId="{6108F9DA-6816-D343-B189-644F8AE37FA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67C82-4266-4DAE-9DBD-907C8C21B322}">
      <dsp:nvSpPr>
        <dsp:cNvPr id="0" name=""/>
        <dsp:cNvSpPr/>
      </dsp:nvSpPr>
      <dsp:spPr>
        <a:xfrm>
          <a:off x="0" y="531"/>
          <a:ext cx="1065911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966063-2D20-41E3-B5C3-B455894C567B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7CCFA-FEC2-4249-A345-C236292B5458}">
      <dsp:nvSpPr>
        <dsp:cNvPr id="0" name=""/>
        <dsp:cNvSpPr/>
      </dsp:nvSpPr>
      <dsp:spPr>
        <a:xfrm>
          <a:off x="1435590" y="531"/>
          <a:ext cx="922351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 the realm of Human Resources (HR), data analysis has become an invaluable tool for organizations seeking to optimize talent management, improve employee engagement, and drive data-driven decision-making. </a:t>
          </a:r>
        </a:p>
      </dsp:txBody>
      <dsp:txXfrm>
        <a:off x="1435590" y="531"/>
        <a:ext cx="9223519" cy="1242935"/>
      </dsp:txXfrm>
    </dsp:sp>
    <dsp:sp modelId="{6E565C9C-AD2D-4A48-B4A3-2D9767DA8572}">
      <dsp:nvSpPr>
        <dsp:cNvPr id="0" name=""/>
        <dsp:cNvSpPr/>
      </dsp:nvSpPr>
      <dsp:spPr>
        <a:xfrm>
          <a:off x="0" y="1554201"/>
          <a:ext cx="1065911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3F638E-FE1B-4434-AD5F-A8D621F1DD8A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12C26-FF3E-4B04-B5C0-94A4624E180A}">
      <dsp:nvSpPr>
        <dsp:cNvPr id="0" name=""/>
        <dsp:cNvSpPr/>
      </dsp:nvSpPr>
      <dsp:spPr>
        <a:xfrm>
          <a:off x="1435590" y="1554201"/>
          <a:ext cx="922351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purpose of this write-up is to provide a contextual understanding of HR data analysis and its broader landscape, using insights from the selected articles. </a:t>
          </a:r>
        </a:p>
      </dsp:txBody>
      <dsp:txXfrm>
        <a:off x="1435590" y="1554201"/>
        <a:ext cx="9223519" cy="1242935"/>
      </dsp:txXfrm>
    </dsp:sp>
    <dsp:sp modelId="{EC847D6E-1D70-4548-9E49-6A0889A81319}">
      <dsp:nvSpPr>
        <dsp:cNvPr id="0" name=""/>
        <dsp:cNvSpPr/>
      </dsp:nvSpPr>
      <dsp:spPr>
        <a:xfrm>
          <a:off x="0" y="3107870"/>
          <a:ext cx="1065911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5F5763-CE13-4B5E-8141-6C1FBA43D6A4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FEC896-3487-4587-B28C-57124A336DAC}">
      <dsp:nvSpPr>
        <dsp:cNvPr id="0" name=""/>
        <dsp:cNvSpPr/>
      </dsp:nvSpPr>
      <dsp:spPr>
        <a:xfrm>
          <a:off x="1435590" y="3107870"/>
          <a:ext cx="922351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Additionally, we will explore how these insights can enhance our group project on HR data analysis.</a:t>
          </a:r>
        </a:p>
      </dsp:txBody>
      <dsp:txXfrm>
        <a:off x="1435590" y="3107870"/>
        <a:ext cx="922351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9FFC4-BE01-4492-9D54-89A7BA01F416}">
      <dsp:nvSpPr>
        <dsp:cNvPr id="0" name=""/>
        <dsp:cNvSpPr/>
      </dsp:nvSpPr>
      <dsp:spPr>
        <a:xfrm>
          <a:off x="0" y="1805"/>
          <a:ext cx="1065911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4AA648-742C-42E6-8FE7-BABB955C942F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336982-ADA2-44AD-B8C0-A797FA5B6A4A}">
      <dsp:nvSpPr>
        <dsp:cNvPr id="0" name=""/>
        <dsp:cNvSpPr/>
      </dsp:nvSpPr>
      <dsp:spPr>
        <a:xfrm>
          <a:off x="1057183" y="1805"/>
          <a:ext cx="960192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Checked for zeros: Ensured that numeric variables didn't have unexpected zeros.</a:t>
          </a:r>
        </a:p>
      </dsp:txBody>
      <dsp:txXfrm>
        <a:off x="1057183" y="1805"/>
        <a:ext cx="9601926" cy="915310"/>
      </dsp:txXfrm>
    </dsp:sp>
    <dsp:sp modelId="{81EF1710-3169-4311-86D2-4F4082B6B503}">
      <dsp:nvSpPr>
        <dsp:cNvPr id="0" name=""/>
        <dsp:cNvSpPr/>
      </dsp:nvSpPr>
      <dsp:spPr>
        <a:xfrm>
          <a:off x="0" y="1145944"/>
          <a:ext cx="1065911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D3B9F-E10F-484F-B167-11B558F94195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54B9EC-8846-4812-B8A1-95AB8D80AD98}">
      <dsp:nvSpPr>
        <dsp:cNvPr id="0" name=""/>
        <dsp:cNvSpPr/>
      </dsp:nvSpPr>
      <dsp:spPr>
        <a:xfrm>
          <a:off x="1057183" y="1145944"/>
          <a:ext cx="960192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Checked for null values: Identified and addressed missing values to maintain data integrity.</a:t>
          </a:r>
        </a:p>
      </dsp:txBody>
      <dsp:txXfrm>
        <a:off x="1057183" y="1145944"/>
        <a:ext cx="9601926" cy="915310"/>
      </dsp:txXfrm>
    </dsp:sp>
    <dsp:sp modelId="{2293E2ED-477A-4A17-BB1D-1BEDF97784BF}">
      <dsp:nvSpPr>
        <dsp:cNvPr id="0" name=""/>
        <dsp:cNvSpPr/>
      </dsp:nvSpPr>
      <dsp:spPr>
        <a:xfrm>
          <a:off x="0" y="2290082"/>
          <a:ext cx="1065911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2B103-7F58-4CAA-B8CF-F29C07525A19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C64F9-2013-475C-B417-6DC20E42D428}">
      <dsp:nvSpPr>
        <dsp:cNvPr id="0" name=""/>
        <dsp:cNvSpPr/>
      </dsp:nvSpPr>
      <dsp:spPr>
        <a:xfrm>
          <a:off x="1057183" y="2290082"/>
          <a:ext cx="960192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Checked for duplicates: Ensured uniqueness in variables like EmpID and EmployeeNumber.</a:t>
          </a:r>
        </a:p>
      </dsp:txBody>
      <dsp:txXfrm>
        <a:off x="1057183" y="2290082"/>
        <a:ext cx="9601926" cy="915310"/>
      </dsp:txXfrm>
    </dsp:sp>
    <dsp:sp modelId="{857A298A-CE23-4358-B1A0-555CB5CC1249}">
      <dsp:nvSpPr>
        <dsp:cNvPr id="0" name=""/>
        <dsp:cNvSpPr/>
      </dsp:nvSpPr>
      <dsp:spPr>
        <a:xfrm>
          <a:off x="0" y="3434221"/>
          <a:ext cx="1065911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FF0747-653D-4A1D-A923-2FAA01436544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3F88C-24D4-4BAD-9770-4057E9604E5D}">
      <dsp:nvSpPr>
        <dsp:cNvPr id="0" name=""/>
        <dsp:cNvSpPr/>
      </dsp:nvSpPr>
      <dsp:spPr>
        <a:xfrm>
          <a:off x="1057183" y="3434221"/>
          <a:ext cx="960192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- Detected outliers: Examined numeric variables for extreme values that could affect analysis.</a:t>
          </a:r>
        </a:p>
      </dsp:txBody>
      <dsp:txXfrm>
        <a:off x="1057183" y="3434221"/>
        <a:ext cx="9601926" cy="915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C97A75-9EEC-EC4B-ABAA-16214B21BF12}">
      <dsp:nvSpPr>
        <dsp:cNvPr id="0" name=""/>
        <dsp:cNvSpPr/>
      </dsp:nvSpPr>
      <dsp:spPr>
        <a:xfrm>
          <a:off x="0" y="0"/>
          <a:ext cx="8207514" cy="783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exploration of HR data through visualizations has provided valuable insights into various aspects of the workforce. </a:t>
          </a:r>
        </a:p>
      </dsp:txBody>
      <dsp:txXfrm>
        <a:off x="22940" y="22940"/>
        <a:ext cx="7270698" cy="737360"/>
      </dsp:txXfrm>
    </dsp:sp>
    <dsp:sp modelId="{7AC9FF2B-A4A0-E741-AA6E-DFA3F5648ADA}">
      <dsp:nvSpPr>
        <dsp:cNvPr id="0" name=""/>
        <dsp:cNvSpPr/>
      </dsp:nvSpPr>
      <dsp:spPr>
        <a:xfrm>
          <a:off x="612898" y="892024"/>
          <a:ext cx="8207514" cy="783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Examining employee demographics by age group supports the development of inclusive HR policies. </a:t>
          </a:r>
        </a:p>
      </dsp:txBody>
      <dsp:txXfrm>
        <a:off x="635838" y="914964"/>
        <a:ext cx="7039629" cy="737360"/>
      </dsp:txXfrm>
    </dsp:sp>
    <dsp:sp modelId="{F50FFBE0-5198-8E4C-BB39-A8C681B2A586}">
      <dsp:nvSpPr>
        <dsp:cNvPr id="0" name=""/>
        <dsp:cNvSpPr/>
      </dsp:nvSpPr>
      <dsp:spPr>
        <a:xfrm>
          <a:off x="1225797" y="1784048"/>
          <a:ext cx="8207514" cy="783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Job satisfaction visualizations contribute to enhancing employee engagement and well-being. </a:t>
          </a:r>
        </a:p>
      </dsp:txBody>
      <dsp:txXfrm>
        <a:off x="1248737" y="1806988"/>
        <a:ext cx="7039629" cy="737360"/>
      </dsp:txXfrm>
    </dsp:sp>
    <dsp:sp modelId="{F9172E3A-AAD5-9A4C-AF1A-84547E665118}">
      <dsp:nvSpPr>
        <dsp:cNvPr id="0" name=""/>
        <dsp:cNvSpPr/>
      </dsp:nvSpPr>
      <dsp:spPr>
        <a:xfrm>
          <a:off x="1838696" y="2676072"/>
          <a:ext cx="8207514" cy="783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Exploring attrition rates by gender and age group aids in addressing diversity challenges. </a:t>
          </a:r>
        </a:p>
      </dsp:txBody>
      <dsp:txXfrm>
        <a:off x="1861636" y="2699012"/>
        <a:ext cx="7039629" cy="737360"/>
      </dsp:txXfrm>
    </dsp:sp>
    <dsp:sp modelId="{37D1847A-E429-A944-81E2-8AED3FAE6F66}">
      <dsp:nvSpPr>
        <dsp:cNvPr id="0" name=""/>
        <dsp:cNvSpPr/>
      </dsp:nvSpPr>
      <dsp:spPr>
        <a:xfrm>
          <a:off x="2451595" y="3568097"/>
          <a:ext cx="8207514" cy="7832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Additionally, visualizing key variables like </a:t>
          </a:r>
          <a:r>
            <a:rPr lang="en-US" sz="1600" kern="1200" dirty="0" err="1"/>
            <a:t>MonthlyIncome</a:t>
          </a:r>
          <a:r>
            <a:rPr lang="en-US" sz="1600" kern="1200" dirty="0"/>
            <a:t> and </a:t>
          </a:r>
          <a:r>
            <a:rPr lang="en-US" sz="1600" kern="1200" dirty="0" err="1"/>
            <a:t>DistanceFromHome</a:t>
          </a:r>
          <a:r>
            <a:rPr lang="en-US" sz="1600" kern="1200" dirty="0"/>
            <a:t> provides a comprehensive understanding of factors influencing HR dynamics.</a:t>
          </a:r>
        </a:p>
      </dsp:txBody>
      <dsp:txXfrm>
        <a:off x="2474535" y="3591037"/>
        <a:ext cx="7039629" cy="737360"/>
      </dsp:txXfrm>
    </dsp:sp>
    <dsp:sp modelId="{D1022AE4-01F6-D24E-9729-60C4F3AF2DA7}">
      <dsp:nvSpPr>
        <dsp:cNvPr id="0" name=""/>
        <dsp:cNvSpPr/>
      </dsp:nvSpPr>
      <dsp:spPr>
        <a:xfrm>
          <a:off x="7698408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812957" y="572200"/>
        <a:ext cx="280008" cy="383102"/>
      </dsp:txXfrm>
    </dsp:sp>
    <dsp:sp modelId="{306F419C-17EC-C44E-AE46-ABFAFE5605EE}">
      <dsp:nvSpPr>
        <dsp:cNvPr id="0" name=""/>
        <dsp:cNvSpPr/>
      </dsp:nvSpPr>
      <dsp:spPr>
        <a:xfrm>
          <a:off x="8311306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425855" y="1464225"/>
        <a:ext cx="280008" cy="383102"/>
      </dsp:txXfrm>
    </dsp:sp>
    <dsp:sp modelId="{2A8DA321-2CC6-9B46-835F-34F9D891B137}">
      <dsp:nvSpPr>
        <dsp:cNvPr id="0" name=""/>
        <dsp:cNvSpPr/>
      </dsp:nvSpPr>
      <dsp:spPr>
        <a:xfrm>
          <a:off x="8924205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038754" y="2343195"/>
        <a:ext cx="280008" cy="383102"/>
      </dsp:txXfrm>
    </dsp:sp>
    <dsp:sp modelId="{3FA61628-D188-3F4B-815E-EE0E69D5FA05}">
      <dsp:nvSpPr>
        <dsp:cNvPr id="0" name=""/>
        <dsp:cNvSpPr/>
      </dsp:nvSpPr>
      <dsp:spPr>
        <a:xfrm>
          <a:off x="9537104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651653" y="3243922"/>
        <a:ext cx="280008" cy="3831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12/11/23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88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90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7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2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16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12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12/11/23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2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12/11/23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70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12/11/23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65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2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78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12/11/23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801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sv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saadharoon27/hr-analytics-dataset" TargetMode="External"/><Relationship Id="rId5" Type="http://schemas.openxmlformats.org/officeDocument/2006/relationships/image" Target="../media/image11.svg"/><Relationship Id="rId10" Type="http://schemas.openxmlformats.org/officeDocument/2006/relationships/image" Target="../media/image15.sv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733E0473-C315-42D8-A82A-A2FE49DC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AD23A251-68F2-43E5-812B-4BBAE1A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4" name="Picture 3" descr="Graph on document with pen">
            <a:extLst>
              <a:ext uri="{FF2B5EF4-FFF2-40B4-BE49-F238E27FC236}">
                <a16:creationId xmlns:a16="http://schemas.microsoft.com/office/drawing/2014/main" id="{035B40E2-24F3-490A-B219-687EE28D4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00" r="-1" b="14208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25" name="decorative circle">
            <a:extLst>
              <a:ext uri="{FF2B5EF4-FFF2-40B4-BE49-F238E27FC236}">
                <a16:creationId xmlns:a16="http://schemas.microsoft.com/office/drawing/2014/main" id="{0350AF23-2606-421F-AB7B-23D9B48F3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4">
              <a:extLst>
                <a:ext uri="{FF2B5EF4-FFF2-40B4-BE49-F238E27FC236}">
                  <a16:creationId xmlns:a16="http://schemas.microsoft.com/office/drawing/2014/main" id="{017B8593-D171-47B5-8D1A-E34E7B138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FEF60D4-64F6-450F-B86D-383EEA1C8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16">
              <a:extLst>
                <a:ext uri="{FF2B5EF4-FFF2-40B4-BE49-F238E27FC236}">
                  <a16:creationId xmlns:a16="http://schemas.microsoft.com/office/drawing/2014/main" id="{A97D4A7C-B520-46CB-9A94-711F53997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B7B976F-E84B-4936-90D7-C8298A5E7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8">
              <a:extLst>
                <a:ext uri="{FF2B5EF4-FFF2-40B4-BE49-F238E27FC236}">
                  <a16:creationId xmlns:a16="http://schemas.microsoft.com/office/drawing/2014/main" id="{DC91FFEC-59DF-4D22-A925-F51520769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8931E95-0847-47E4-8AEC-312312A03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094915-EF93-49A0-9B90-C44FB9B50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8B995A-6A25-74FE-4ACF-3B63B297F5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HR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5833D-6250-E1A9-2155-8F14B51BE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8261" y="4737914"/>
            <a:ext cx="7063739" cy="1655762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Sreeja Reddy </a:t>
            </a:r>
            <a:r>
              <a:rPr lang="en-US" dirty="0" err="1">
                <a:solidFill>
                  <a:srgbClr val="FFFFFF"/>
                </a:solidFill>
              </a:rPr>
              <a:t>Singidi</a:t>
            </a:r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rgbClr val="FFFFFF"/>
                </a:solidFill>
              </a:rPr>
              <a:t>Nikroshitha</a:t>
            </a:r>
            <a:r>
              <a:rPr lang="en-US" dirty="0">
                <a:solidFill>
                  <a:srgbClr val="FFFFFF"/>
                </a:solidFill>
              </a:rPr>
              <a:t> A </a:t>
            </a:r>
            <a:r>
              <a:rPr lang="en-US" dirty="0" err="1">
                <a:solidFill>
                  <a:srgbClr val="FFFFFF"/>
                </a:solidFill>
              </a:rPr>
              <a:t>Notani</a:t>
            </a:r>
            <a:endParaRPr lang="en-US" dirty="0">
              <a:solidFill>
                <a:srgbClr val="FFFFFF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rgbClr val="FFFFFF"/>
                </a:solidFill>
              </a:rPr>
              <a:t>Sri Vamshi </a:t>
            </a:r>
            <a:r>
              <a:rPr lang="en-US" dirty="0" err="1">
                <a:solidFill>
                  <a:srgbClr val="FFFFFF"/>
                </a:solidFill>
              </a:rPr>
              <a:t>Polela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59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E770-2D77-5541-8ACE-3A4CD4BD4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4. Job Satisfaction Rating</a:t>
            </a:r>
            <a:br>
              <a:rPr lang="en-US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3D914-4E78-84D0-D8CB-8E45A08C6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Research Question: How do employees rate their overall job satisfaction, and what factors contribute to higher or lower levels of job satisfaction within the organization?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EAB1B-411B-51DF-C9DB-736BCFAF3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441" y="3089564"/>
            <a:ext cx="4005195" cy="367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42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B7818AA9-82F7-46F6-8A83-1A6258163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578585-7CED-6AEF-DE84-7E8918E09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r="1334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499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4D47D7CD-06A5-4710-B816-F23F56C52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058D9C7-7C50-4582-9A60-0569A536A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575E4E-FF00-6A23-D925-324E62B6D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09" y="18740"/>
            <a:ext cx="6399415" cy="2493876"/>
          </a:xfrm>
        </p:spPr>
        <p:txBody>
          <a:bodyPr anchor="b">
            <a:normAutofit/>
          </a:bodyPr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Observations and Insights</a:t>
            </a:r>
            <a:br>
              <a:rPr lang="en-US" sz="4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EC772-994C-6E78-EA90-AC5BB223B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516" y="2271531"/>
            <a:ext cx="4606280" cy="2747963"/>
          </a:xfrm>
        </p:spPr>
        <p:txBody>
          <a:bodyPr anchor="t">
            <a:normAutofit fontScale="92500" lnSpcReduction="10000"/>
          </a:bodyPr>
          <a:lstStyle/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Age Trends</a:t>
            </a:r>
          </a:p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Attrition Patterns</a:t>
            </a:r>
          </a:p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Job Satisfaction Correlations</a:t>
            </a:r>
          </a:p>
          <a:p>
            <a:pPr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4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Gender-Age Attrition Dynamics</a:t>
            </a:r>
          </a:p>
          <a:p>
            <a:pPr>
              <a:lnSpc>
                <a:spcPct val="200000"/>
              </a:lnSpc>
            </a:pPr>
            <a:endParaRPr lang="en-US" sz="2400" dirty="0"/>
          </a:p>
        </p:txBody>
      </p:sp>
      <p:grpSp>
        <p:nvGrpSpPr>
          <p:cNvPr id="63" name="decorative circles">
            <a:extLst>
              <a:ext uri="{FF2B5EF4-FFF2-40B4-BE49-F238E27FC236}">
                <a16:creationId xmlns:a16="http://schemas.microsoft.com/office/drawing/2014/main" id="{A5A42520-81F5-4CA6-A7DA-9CD71733A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DB3C8F9-1E7D-4D3B-A4BF-F97576E5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B80C13D-6AE8-4D68-9A8B-49B796A67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340680A-5931-4B24-ADEB-7656B70FB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EAF5EEB-C2D5-4D5F-8BF0-0E7961A22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C482DF8-0B0D-4F32-8416-4969600508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n abstract design with lines and financial symbols">
            <a:extLst>
              <a:ext uri="{FF2B5EF4-FFF2-40B4-BE49-F238E27FC236}">
                <a16:creationId xmlns:a16="http://schemas.microsoft.com/office/drawing/2014/main" id="{03D6E672-5D38-C974-1C8E-BD4E96F21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5" r="16313" b="-2"/>
          <a:stretch/>
        </p:blipFill>
        <p:spPr>
          <a:xfrm>
            <a:off x="6475068" y="1214970"/>
            <a:ext cx="5716932" cy="5643030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01671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9E91-126D-0D0C-A85C-2B664F8D7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Conclusion </a:t>
            </a:r>
            <a:br>
              <a:rPr lang="en-US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7288CE-3D47-C549-9A0C-4DE6DD56BA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9975000"/>
              </p:ext>
            </p:extLst>
          </p:nvPr>
        </p:nvGraphicFramePr>
        <p:xfrm>
          <a:off x="777240" y="1825625"/>
          <a:ext cx="1065911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4247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 descr="Paper cut-out of hears and letters">
            <a:extLst>
              <a:ext uri="{FF2B5EF4-FFF2-40B4-BE49-F238E27FC236}">
                <a16:creationId xmlns:a16="http://schemas.microsoft.com/office/drawing/2014/main" id="{01BAAD67-5D43-C4F1-EDBE-AAD98EA35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r="-1" b="15708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</p:spPr>
      </p:pic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C1F869AB-954B-4EAB-8260-60AE9C8D0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4102" y="236341"/>
            <a:ext cx="11340713" cy="5464029"/>
            <a:chOff x="314102" y="236341"/>
            <a:chExt cx="11340713" cy="546402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0C14E3-3AAA-4BA8-93F9-856D02967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4102" y="3044381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ECE6F6B-297F-4766-8C04-0960E996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8374" y="386135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AE5C63-0522-4DDF-B67A-5DA271883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F95A54-2855-4B65-82E3-A9D306CBA1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1535" y="2516671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4F2D59-D40C-482F-BF5E-7FA622D97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DCE1484-E528-418A-9339-8410B8F71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02046" y="5394590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71ADFB-A135-4594-B9A3-481A91AE2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08287" y="516071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E7812B-5387-7769-E399-9CE77F946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7722" y="777240"/>
            <a:ext cx="5782804" cy="2493876"/>
          </a:xfrm>
        </p:spPr>
        <p:txBody>
          <a:bodyPr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4CEEB-366E-2DFA-D709-DF7AED377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722" y="3429000"/>
            <a:ext cx="5782804" cy="2333562"/>
          </a:xfrm>
        </p:spPr>
        <p:txBody>
          <a:bodyPr anchor="t">
            <a:normAutofit/>
          </a:bodyPr>
          <a:lstStyle/>
          <a:p>
            <a:pPr algn="ctr"/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98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BD522-15B7-6CBE-877D-8543452F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Introduction</a:t>
            </a:r>
            <a:br>
              <a:rPr lang="en-US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939403-A833-C838-00F4-AE241FC5E0E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77240" y="1825625"/>
          <a:ext cx="1065911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8015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FB5A2F3-0473-4DA8-A319-9151BA00D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3A2FB4-172C-4A10-8282-8CA80D077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6A44B1-42E5-C5F5-ACF3-07899EB60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777240"/>
            <a:ext cx="5049402" cy="2493876"/>
          </a:xfrm>
        </p:spPr>
        <p:txBody>
          <a:bodyPr anchor="b">
            <a:normAutofit/>
          </a:bodyPr>
          <a:lstStyle/>
          <a:p>
            <a:r>
              <a:rPr lang="en-US" sz="440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Source</a:t>
            </a:r>
            <a:endParaRPr lang="en-US" sz="44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812D265-C8D7-4ECC-9488-7A83EC4625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4746" y="1901592"/>
            <a:ext cx="3571970" cy="35719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decorative circles">
            <a:extLst>
              <a:ext uri="{FF2B5EF4-FFF2-40B4-BE49-F238E27FC236}">
                <a16:creationId xmlns:a16="http://schemas.microsoft.com/office/drawing/2014/main" id="{B49C130A-90BE-4292-A028-963CF1D78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8662" y="310026"/>
            <a:ext cx="1902995" cy="6016634"/>
            <a:chOff x="7098662" y="310026"/>
            <a:chExt cx="1902995" cy="6016634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90E747C-EAF8-4219-8B02-D5237B4A4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08370" y="6020880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CEC9DE3-14D4-4EC4-A5B8-E2543F817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98662" y="5787004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EC025A4-8B5D-457E-A704-7D3C94A6C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08481" y="310026"/>
              <a:ext cx="226735" cy="226735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76CE2DA-BDE7-4A7A-8365-5187C7835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35216" y="735547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Oval 3">
            <a:extLst>
              <a:ext uri="{FF2B5EF4-FFF2-40B4-BE49-F238E27FC236}">
                <a16:creationId xmlns:a16="http://schemas.microsoft.com/office/drawing/2014/main" id="{70D65A8E-CE50-4EAC-B768-FB14A43A8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3310" y="284085"/>
            <a:ext cx="1571298" cy="157129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A2BC7B31-61BD-4C66-A939-6DBA2907B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3925" y="284084"/>
            <a:ext cx="1571299" cy="1571299"/>
          </a:xfrm>
          <a:prstGeom prst="rect">
            <a:avLst/>
          </a:prstGeom>
        </p:spPr>
      </p:pic>
      <p:sp>
        <p:nvSpPr>
          <p:cNvPr id="42" name="Oval 2">
            <a:extLst>
              <a:ext uri="{FF2B5EF4-FFF2-40B4-BE49-F238E27FC236}">
                <a16:creationId xmlns:a16="http://schemas.microsoft.com/office/drawing/2014/main" id="{E146D554-BA89-4E29-8F54-3D66DBF5F6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98822" y="433212"/>
            <a:ext cx="2249928" cy="2249928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368DAA3F-E241-4632-9341-33976CDCD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8284" y="423393"/>
            <a:ext cx="2120466" cy="212046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F2B81-5BCA-ECDC-C4CC-673475500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3428999"/>
            <a:ext cx="5049402" cy="2747963"/>
          </a:xfrm>
        </p:spPr>
        <p:txBody>
          <a:bodyPr anchor="t">
            <a:normAutofit/>
          </a:bodyPr>
          <a:lstStyle/>
          <a:p>
            <a:endParaRPr lang="en-US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  <a:hlinkClick r:id="rId6"/>
            </a:endParaRP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  <a:hlinkClick r:id="rId6"/>
              </a:rPr>
              <a:t>Kaggle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  <a:hlinkClick r:id="rId6"/>
              </a:rPr>
              <a:t>https://www.kaggle.com/datasets/saadharoon27/hr-analytics-dataset</a:t>
            </a:r>
            <a:endParaRPr lang="en-US" sz="1800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endParaRPr lang="en-US" sz="1800" dirty="0"/>
          </a:p>
        </p:txBody>
      </p:sp>
      <p:pic>
        <p:nvPicPr>
          <p:cNvPr id="7" name="Graphic 6" descr="Marker">
            <a:extLst>
              <a:ext uri="{FF2B5EF4-FFF2-40B4-BE49-F238E27FC236}">
                <a16:creationId xmlns:a16="http://schemas.microsoft.com/office/drawing/2014/main" id="{A4D21C36-D8A8-5684-61E6-D3CE5B42DF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22999" y="2683140"/>
            <a:ext cx="2197698" cy="2197698"/>
          </a:xfrm>
          <a:prstGeom prst="rect">
            <a:avLst/>
          </a:prstGeom>
        </p:spPr>
      </p:pic>
      <p:sp>
        <p:nvSpPr>
          <p:cNvPr id="46" name="Oval 1">
            <a:extLst>
              <a:ext uri="{FF2B5EF4-FFF2-40B4-BE49-F238E27FC236}">
                <a16:creationId xmlns:a16="http://schemas.microsoft.com/office/drawing/2014/main" id="{EB34BC89-82D5-4162-B94D-2CF60F872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52422" y="4357470"/>
            <a:ext cx="1996328" cy="19963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32C1B295-A43E-4E98-89E5-68F718878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49677" y="4362986"/>
            <a:ext cx="1996328" cy="199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69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F2631-0F76-3FA1-F036-237C3DC3F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Relevant Variables</a:t>
            </a:r>
          </a:p>
        </p:txBody>
      </p:sp>
      <p:pic>
        <p:nvPicPr>
          <p:cNvPr id="5" name="Content Placeholder 4" descr="A table of information with text&#10;&#10;Description automatically generated with medium confidence">
            <a:extLst>
              <a:ext uri="{FF2B5EF4-FFF2-40B4-BE49-F238E27FC236}">
                <a16:creationId xmlns:a16="http://schemas.microsoft.com/office/drawing/2014/main" id="{550507A4-F67C-C239-D7B2-D7B2577AE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7971" y="1497128"/>
            <a:ext cx="6373373" cy="5189711"/>
          </a:xfrm>
        </p:spPr>
      </p:pic>
    </p:spTree>
    <p:extLst>
      <p:ext uri="{BB962C8B-B14F-4D97-AF65-F5344CB8AC3E}">
        <p14:creationId xmlns:p14="http://schemas.microsoft.com/office/powerpoint/2010/main" val="266507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D8651-2DC8-E601-6E3D-02B61B68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Data Preparation:</a:t>
            </a:r>
            <a:br>
              <a:rPr lang="en-US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714231-FE42-4330-732F-B6591257075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77240" y="1825625"/>
          <a:ext cx="1065911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905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C8471DEB-FA7B-A04B-1FCB-C5CA17FD72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EA473-8C23-5578-CDFA-CD895E8ED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565846"/>
            <a:ext cx="4887458" cy="36106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Research questions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FCA5498-D019-48A6-B194-72CE1ABB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64840" y="236341"/>
            <a:ext cx="2727160" cy="6621659"/>
            <a:chOff x="9464840" y="236341"/>
            <a:chExt cx="2727160" cy="6621659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80BC69F-2340-4181-ADB9-8B7434E96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64840" y="538627"/>
              <a:ext cx="94160" cy="94160"/>
            </a:xfrm>
            <a:prstGeom prst="ellipse">
              <a:avLst/>
            </a:prstGeom>
            <a:solidFill>
              <a:schemeClr val="tx2">
                <a:lumMod val="50000"/>
                <a:lumOff val="5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B68D1539-E8D8-4BDB-9061-190D14341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8803" y="1206077"/>
              <a:ext cx="226735" cy="226735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90FDF91-C6ED-4CDD-9F62-ABFA2C8E8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5714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38B5A1D-024A-4BFB-A608-C68DA71B1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509" y="516637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38C5DD2-94C4-4737-B4BC-7A35DAB85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30142" y="458803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804505C-24F5-486F-8661-8249FBD4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2793" y="5536248"/>
              <a:ext cx="800716" cy="80071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77CC497-AB04-4BBC-A3CB-6EFF95AF0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83540" y="616915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D149070-8E66-48F1-948D-17A50C52D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1702762" y="6299355"/>
              <a:ext cx="489238" cy="558645"/>
            </a:xfrm>
            <a:custGeom>
              <a:avLst/>
              <a:gdLst>
                <a:gd name="connsiteX0" fmla="*/ 1156116 w 3186814"/>
                <a:gd name="connsiteY0" fmla="*/ 0 h 3638922"/>
                <a:gd name="connsiteX1" fmla="*/ 3186814 w 3186814"/>
                <a:gd name="connsiteY1" fmla="*/ 2030698 h 3638922"/>
                <a:gd name="connsiteX2" fmla="*/ 2447829 w 3186814"/>
                <a:gd name="connsiteY2" fmla="*/ 3597684 h 3638922"/>
                <a:gd name="connsiteX3" fmla="*/ 2392682 w 3186814"/>
                <a:gd name="connsiteY3" fmla="*/ 3638922 h 3638922"/>
                <a:gd name="connsiteX4" fmla="*/ 0 w 3186814"/>
                <a:gd name="connsiteY4" fmla="*/ 3638922 h 3638922"/>
                <a:gd name="connsiteX5" fmla="*/ 0 w 3186814"/>
                <a:gd name="connsiteY5" fmla="*/ 362315 h 3638922"/>
                <a:gd name="connsiteX6" fmla="*/ 20733 w 3186814"/>
                <a:gd name="connsiteY6" fmla="*/ 346811 h 3638922"/>
                <a:gd name="connsiteX7" fmla="*/ 1156116 w 3186814"/>
                <a:gd name="connsiteY7" fmla="*/ 0 h 3638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6814" h="3638922">
                  <a:moveTo>
                    <a:pt x="1156116" y="0"/>
                  </a:moveTo>
                  <a:cubicBezTo>
                    <a:pt x="2277640" y="0"/>
                    <a:pt x="3186814" y="909174"/>
                    <a:pt x="3186814" y="2030698"/>
                  </a:cubicBezTo>
                  <a:cubicBezTo>
                    <a:pt x="3186814" y="2661556"/>
                    <a:pt x="2899146" y="3225224"/>
                    <a:pt x="2447829" y="3597684"/>
                  </a:cubicBezTo>
                  <a:lnTo>
                    <a:pt x="2392682" y="3638922"/>
                  </a:lnTo>
                  <a:lnTo>
                    <a:pt x="0" y="3638922"/>
                  </a:lnTo>
                  <a:lnTo>
                    <a:pt x="0" y="362315"/>
                  </a:lnTo>
                  <a:lnTo>
                    <a:pt x="20733" y="346811"/>
                  </a:lnTo>
                  <a:cubicBezTo>
                    <a:pt x="344835" y="127853"/>
                    <a:pt x="735545" y="0"/>
                    <a:pt x="1156116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978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DBB3-8E80-5A90-E462-6859FA60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1. Attrition count by Education Field</a:t>
            </a:r>
            <a:br>
              <a:rPr lang="en-US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CD2FF-8341-AA34-B8D7-1D1CD99C5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Research Question: How does employee attrition vary across different education fields, and are there specific fields that exhibit higher attrition rates?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D8471-26FD-5F88-44A2-F26B45FB1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728" y="3089918"/>
            <a:ext cx="6380544" cy="340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15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B7A6C-FED2-42EA-BDA1-517E8701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2. Attrition department wise</a:t>
            </a:r>
            <a:br>
              <a:rPr lang="en-US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059BF-575C-D70E-F680-1A66EFA1F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Research Question: What is the department-wise distribution of employee attrition, and are certain departments more susceptible to attrition than others?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37DF0C-2CFE-D2DF-A51E-D37DF2650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199" y="3168942"/>
            <a:ext cx="4662055" cy="31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51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90A51-5F04-EF70-C21C-0D6E5893A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3. Employee count by age group:</a:t>
            </a:r>
            <a:br>
              <a:rPr lang="en-US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A46DB-BE54-694A-E116-A38209E4A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indent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Research Question: What is the distribution of employees across various age groups, and does the organization have a balanced representation across different age demographics?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D15AD-5E51-7C84-0287-19DA5C4ED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63" y="3173329"/>
            <a:ext cx="5133109" cy="32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58446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1C2732"/>
      </a:dk2>
      <a:lt2>
        <a:srgbClr val="F0F3F1"/>
      </a:lt2>
      <a:accent1>
        <a:srgbClr val="C34DB4"/>
      </a:accent1>
      <a:accent2>
        <a:srgbClr val="903BB1"/>
      </a:accent2>
      <a:accent3>
        <a:srgbClr val="704DC3"/>
      </a:accent3>
      <a:accent4>
        <a:srgbClr val="3F4DB3"/>
      </a:accent4>
      <a:accent5>
        <a:srgbClr val="4D8CC3"/>
      </a:accent5>
      <a:accent6>
        <a:srgbClr val="3BACB1"/>
      </a:accent6>
      <a:hlink>
        <a:srgbClr val="3F6EBF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400</Words>
  <Application>Microsoft Macintosh PowerPoint</Application>
  <PresentationFormat>Widescreen</PresentationFormat>
  <Paragraphs>39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AvenirNext LT Pro Medium</vt:lpstr>
      <vt:lpstr>Calibri</vt:lpstr>
      <vt:lpstr>Gill Sans Nova</vt:lpstr>
      <vt:lpstr>Wingdings</vt:lpstr>
      <vt:lpstr>ConfettiVTI</vt:lpstr>
      <vt:lpstr>HR DATA ANALYSIS</vt:lpstr>
      <vt:lpstr>Introduction </vt:lpstr>
      <vt:lpstr>Source</vt:lpstr>
      <vt:lpstr>Relevant Variables</vt:lpstr>
      <vt:lpstr>Data Preparation: </vt:lpstr>
      <vt:lpstr>Research questions</vt:lpstr>
      <vt:lpstr>1. Attrition count by Education Field </vt:lpstr>
      <vt:lpstr>2. Attrition department wise </vt:lpstr>
      <vt:lpstr>3. Employee count by age group: </vt:lpstr>
      <vt:lpstr>4. Job Satisfaction Rating </vt:lpstr>
      <vt:lpstr>PowerPoint Presentation</vt:lpstr>
      <vt:lpstr>Observations and Insights </vt:lpstr>
      <vt:lpstr>Conclusion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 DATA ANALYSIS</dc:title>
  <dc:creator>Nikroshitha Ashok Notani</dc:creator>
  <cp:lastModifiedBy>Nikroshitha Ashok Notani</cp:lastModifiedBy>
  <cp:revision>1</cp:revision>
  <dcterms:created xsi:type="dcterms:W3CDTF">2023-12-12T04:43:36Z</dcterms:created>
  <dcterms:modified xsi:type="dcterms:W3CDTF">2023-12-12T05:05:13Z</dcterms:modified>
</cp:coreProperties>
</file>